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slideLayouts/slideLayout165.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slideLayouts/slideLayout161.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816" r:id="rId14"/>
    <p:sldMasterId id="2147483828" r:id="rId15"/>
  </p:sldMasterIdLst>
  <p:notesMasterIdLst>
    <p:notesMasterId r:id="rId38"/>
  </p:notesMasterIdLst>
  <p:handoutMasterIdLst>
    <p:handoutMasterId r:id="rId39"/>
  </p:handoutMasterIdLst>
  <p:sldIdLst>
    <p:sldId id="299" r:id="rId16"/>
    <p:sldId id="260" r:id="rId17"/>
    <p:sldId id="256" r:id="rId18"/>
    <p:sldId id="284" r:id="rId19"/>
    <p:sldId id="274" r:id="rId20"/>
    <p:sldId id="276" r:id="rId21"/>
    <p:sldId id="290" r:id="rId22"/>
    <p:sldId id="291" r:id="rId23"/>
    <p:sldId id="259" r:id="rId24"/>
    <p:sldId id="258" r:id="rId25"/>
    <p:sldId id="289" r:id="rId26"/>
    <p:sldId id="286" r:id="rId27"/>
    <p:sldId id="271" r:id="rId28"/>
    <p:sldId id="285" r:id="rId29"/>
    <p:sldId id="288" r:id="rId30"/>
    <p:sldId id="293" r:id="rId31"/>
    <p:sldId id="294" r:id="rId32"/>
    <p:sldId id="295" r:id="rId33"/>
    <p:sldId id="296" r:id="rId34"/>
    <p:sldId id="297" r:id="rId35"/>
    <p:sldId id="298" r:id="rId36"/>
    <p:sldId id="292" r:id="rId37"/>
  </p:sldIdLst>
  <p:sldSz cx="13004800" cy="9753600"/>
  <p:notesSz cx="6807200" cy="9939338"/>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026" y="-48"/>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6BA543-FCB6-49A9-8241-D4E412A502A5}" type="datetimeFigureOut">
              <a:rPr lang="en-US" smtClean="0"/>
              <a:pPr/>
              <a:t>10/25/2013</a:t>
            </a:fld>
            <a:endParaRPr lang="en-US"/>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1DC6E320-3CF2-4F78-A914-873F70377F4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635B4909-2797-45C7-90FD-E7C46FDDB8E0}" type="datetimeFigureOut">
              <a:rPr lang="en-US" smtClean="0"/>
              <a:pPr/>
              <a:t>10/25/2013</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5BBB3718-B9C4-43CA-9B19-A62F57F26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57413" y="9442371"/>
            <a:ext cx="2949787" cy="49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353" eaLnBrk="0" hangingPunct="0"/>
            <a:fld id="{8CDF57CE-E4B0-9247-A405-4130F52A2A50}" type="slidenum">
              <a:rPr lang="en-US" sz="1200" smtClean="0">
                <a:solidFill>
                  <a:srgbClr val="000000"/>
                </a:solidFill>
              </a:rPr>
              <a:pPr algn="r" defTabSz="914353" eaLnBrk="0" hangingPunct="0"/>
              <a:t>22</a:t>
            </a:fld>
            <a:endParaRPr lang="en-US" sz="1200" smtClean="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975360" y="3251200"/>
            <a:ext cx="11054080" cy="16256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950720" y="5527040"/>
            <a:ext cx="9103360" cy="2492587"/>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7E33418-4A51-E04C-B3AA-2D26E6E8CC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799703021"/>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2ED212B-C8FF-2042-98DC-3E5ED029DE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373327538"/>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lvl1pPr>
            <a:lvl2pPr marL="650230" indent="0">
              <a:buNone/>
              <a:defRPr sz="2600"/>
            </a:lvl2pPr>
            <a:lvl3pPr marL="1300460" indent="0">
              <a:buNone/>
              <a:defRPr sz="2300"/>
            </a:lvl3pPr>
            <a:lvl4pPr marL="1950690" indent="0">
              <a:buNone/>
              <a:defRPr sz="2000"/>
            </a:lvl4pPr>
            <a:lvl5pPr marL="2600919" indent="0">
              <a:buNone/>
              <a:defRPr sz="2000"/>
            </a:lvl5pPr>
            <a:lvl6pPr marL="3251149" indent="0">
              <a:buNone/>
              <a:defRPr sz="2000"/>
            </a:lvl6pPr>
            <a:lvl7pPr marL="3901379" indent="0">
              <a:buNone/>
              <a:defRPr sz="2000"/>
            </a:lvl7pPr>
            <a:lvl8pPr marL="4551609" indent="0">
              <a:buNone/>
              <a:defRPr sz="2000"/>
            </a:lvl8pPr>
            <a:lvl9pPr marL="5201839"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2B55A-3DFC-7C4A-B698-98483C5FB1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125043556"/>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5360" y="2817707"/>
            <a:ext cx="5418667" cy="585216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817707"/>
            <a:ext cx="5418667" cy="5852160"/>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317744B-DD46-1946-B5CE-CA8F85B7A4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370191102"/>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8304E38-20DF-EE4A-8206-8D9C62B4DD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17000400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83662AB-362A-5149-81FB-E342581009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25169453"/>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1B7840C-3ACA-0B4C-BF46-FAF8C06142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3359991504"/>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5903979-633B-7147-BB0C-D11C3C86AB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34770267"/>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C755D8E-C92C-FF42-ACC6-9778A9E073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072259095"/>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1593215-CB20-A548-98CC-7382E4E442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08611871"/>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E50720-DCAC-EB47-9A6C-F18455E050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147550907"/>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0240" y="390597"/>
            <a:ext cx="11704320" cy="83221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50240" y="8882098"/>
            <a:ext cx="3034453" cy="677333"/>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4443307" y="8882098"/>
            <a:ext cx="4118187" cy="677333"/>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9320107" y="8882098"/>
            <a:ext cx="3034453" cy="677333"/>
          </a:xfrm>
        </p:spPr>
        <p:txBody>
          <a:bodyPr/>
          <a:lstStyle>
            <a:lvl1pPr>
              <a:defRPr/>
            </a:lvl1pPr>
          </a:lstStyle>
          <a:p>
            <a:fld id="{94446A5F-6FD0-7341-9D72-FB51A79296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56495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6.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13" cstate="print"/>
          <a:srcRect/>
          <a:stretch>
            <a:fillRect/>
          </a:stretch>
        </p:blipFill>
        <p:spPr bwMode="auto">
          <a:xfrm>
            <a:off x="0" y="0"/>
            <a:ext cx="13004800" cy="9753600"/>
          </a:xfrm>
          <a:prstGeom prst="rect">
            <a:avLst/>
          </a:prstGeom>
          <a:noFill/>
          <a:ln w="12700" cap="flat">
            <a:noFill/>
            <a:miter lim="800000"/>
            <a:headEnd/>
            <a:tailEnd/>
          </a:ln>
        </p:spPr>
      </p:pic>
      <p:sp>
        <p:nvSpPr>
          <p:cNvPr id="14338" name="Rectangle 2"/>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4339" name="Rectangle 3"/>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46" tIns="65023" rIns="130046" bIns="650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1300460" fontAlgn="auto">
              <a:spcBef>
                <a:spcPts val="0"/>
              </a:spcBef>
              <a:spcAft>
                <a:spcPts val="0"/>
              </a:spcAft>
            </a:pPr>
            <a:fld id="{CB403A4A-9C80-4D0A-9986-9D9013BC5699}" type="datetimeFigureOut">
              <a:rPr lang="en-US" smtClean="0">
                <a:solidFill>
                  <a:prstClr val="black">
                    <a:tint val="75000"/>
                  </a:prstClr>
                </a:solidFill>
                <a:latin typeface="Calibri"/>
                <a:ea typeface="+mn-ea"/>
                <a:cs typeface="+mn-cs"/>
              </a:rPr>
              <a:pPr defTabSz="1300460" fontAlgn="auto">
                <a:spcBef>
                  <a:spcPts val="0"/>
                </a:spcBef>
                <a:spcAft>
                  <a:spcPts val="0"/>
                </a:spcAft>
              </a:pPr>
              <a:t>10/25/2013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130046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1300460" fontAlgn="auto">
              <a:spcBef>
                <a:spcPts val="0"/>
              </a:spcBef>
              <a:spcAft>
                <a:spcPts val="0"/>
              </a:spcAft>
            </a:pPr>
            <a:fld id="{42A3111F-3D4D-4D60-BB6B-8FC5BFB66A40}" type="slidenum">
              <a:rPr lang="en-US" smtClean="0">
                <a:solidFill>
                  <a:prstClr val="black">
                    <a:tint val="75000"/>
                  </a:prstClr>
                </a:solidFill>
                <a:latin typeface="Calibri"/>
                <a:ea typeface="+mn-ea"/>
                <a:cs typeface="+mn-cs"/>
              </a:rPr>
              <a:pPr defTabSz="1300460"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975360" y="866987"/>
            <a:ext cx="11054080" cy="1625600"/>
          </a:xfrm>
          <a:prstGeom prst="rect">
            <a:avLst/>
          </a:prstGeom>
          <a:noFill/>
          <a:ln w="9525">
            <a:noFill/>
            <a:miter lim="800000"/>
            <a:headEnd/>
            <a:tailEnd/>
          </a:ln>
          <a:effectLst>
            <a:outerShdw algn="ctr" rotWithShape="0">
              <a:srgbClr val="808080">
                <a:alpha val="75000"/>
              </a:srgbClr>
            </a:outerShdw>
          </a:effectLst>
        </p:spPr>
        <p:txBody>
          <a:bodyPr vert="horz" wrap="square" lIns="130046" tIns="65023" rIns="130046" bIns="65023"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975360" y="2817707"/>
            <a:ext cx="11054080" cy="5852160"/>
          </a:xfrm>
          <a:prstGeom prst="rect">
            <a:avLst/>
          </a:prstGeom>
          <a:noFill/>
          <a:ln w="9525">
            <a:noFill/>
            <a:miter lim="800000"/>
            <a:headEnd/>
            <a:tailEnd/>
          </a:ln>
          <a:effectLst>
            <a:outerShdw algn="ctr" rotWithShape="0">
              <a:srgbClr val="808080">
                <a:alpha val="75000"/>
              </a:srgbClr>
            </a:outerShdw>
          </a:effectLst>
        </p:spPr>
        <p:txBody>
          <a:bodyPr vert="horz" wrap="square" lIns="130046" tIns="65023" rIns="130046" bIns="650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a:outerShdw algn="ctr" rotWithShape="0">
              <a:srgbClr val="808080">
                <a:alpha val="75000"/>
              </a:srgbClr>
            </a:outerShdw>
          </a:effectLst>
        </p:spPr>
        <p:txBody>
          <a:bodyPr vert="horz" wrap="square" lIns="130046" tIns="65023" rIns="130046" bIns="65023" numCol="1" anchor="t" anchorCtr="0" compatLnSpc="1">
            <a:prstTxWarp prst="textNoShape">
              <a:avLst/>
            </a:prstTxWarp>
          </a:bodyPr>
          <a:lstStyle>
            <a:lvl1pPr defTabSz="1300460" fontAlgn="auto">
              <a:spcBef>
                <a:spcPts val="0"/>
              </a:spcBef>
              <a:spcAft>
                <a:spcPts val="0"/>
              </a:spcAft>
              <a:defRPr sz="2000">
                <a:latin typeface="+mn-lt"/>
                <a:ea typeface="ＭＳ Ｐゴシック" pitchFamily="-80" charset="-128"/>
                <a:cs typeface="+mn-cs"/>
              </a:defRPr>
            </a:lvl1pPr>
          </a:lstStyle>
          <a:p>
            <a:pPr algn="l">
              <a:defRPr/>
            </a:pPr>
            <a:endParaRPr lang="en-US">
              <a:solidFill>
                <a:srgbClr val="FFFFFF"/>
              </a:solidFill>
            </a:endParaRPr>
          </a:p>
        </p:txBody>
      </p:sp>
      <p:sp>
        <p:nvSpPr>
          <p:cNvPr id="47109" name="Rectangle 5"/>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a:outerShdw algn="ctr" rotWithShape="0">
              <a:srgbClr val="808080">
                <a:alpha val="75000"/>
              </a:srgbClr>
            </a:outerShdw>
          </a:effectLst>
        </p:spPr>
        <p:txBody>
          <a:bodyPr vert="horz" wrap="square" lIns="130046" tIns="65023" rIns="130046" bIns="65023" numCol="1" anchor="t" anchorCtr="0" compatLnSpc="1">
            <a:prstTxWarp prst="textNoShape">
              <a:avLst/>
            </a:prstTxWarp>
          </a:bodyPr>
          <a:lstStyle>
            <a:lvl1pPr algn="ctr" defTabSz="1300460" fontAlgn="auto">
              <a:spcBef>
                <a:spcPts val="0"/>
              </a:spcBef>
              <a:spcAft>
                <a:spcPts val="0"/>
              </a:spcAft>
              <a:defRPr sz="2000">
                <a:latin typeface="+mn-lt"/>
                <a:ea typeface="ＭＳ Ｐゴシック" pitchFamily="-80" charset="-128"/>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a:outerShdw algn="ctr" rotWithShape="0">
              <a:srgbClr val="808080">
                <a:alpha val="75000"/>
              </a:srgbClr>
            </a:outerShdw>
          </a:effectLst>
        </p:spPr>
        <p:txBody>
          <a:bodyPr vert="horz" wrap="square" lIns="130046" tIns="65023" rIns="130046" bIns="65023" numCol="1" anchor="t" anchorCtr="0" compatLnSpc="1">
            <a:prstTxWarp prst="textNoShape">
              <a:avLst/>
            </a:prstTxWarp>
          </a:bodyPr>
          <a:lstStyle>
            <a:lvl1pPr algn="r" defTabSz="1300460">
              <a:defRPr sz="2000">
                <a:latin typeface="Calibri" charset="0"/>
                <a:ea typeface="MS PGothic" charset="0"/>
                <a:cs typeface="MS PGothic" charset="0"/>
              </a:defRPr>
            </a:lvl1pPr>
          </a:lstStyle>
          <a:p>
            <a:fld id="{69A00B73-DD4C-324E-9694-25C4B66CB20F}" type="slidenum">
              <a:rPr lang="en-US" smtClean="0">
                <a:solidFill>
                  <a:srgbClr val="FFFFFF"/>
                </a:solidFill>
              </a:rPr>
              <a:pPr/>
              <a:t>‹#›</a:t>
            </a:fld>
            <a:endParaRPr lang="en-US" smtClean="0">
              <a:solidFill>
                <a:srgbClr val="FFFFFF"/>
              </a:solidFill>
            </a:endParaRPr>
          </a:p>
        </p:txBody>
      </p:sp>
      <p:pic>
        <p:nvPicPr>
          <p:cNvPr id="7" name="Picture 6" descr="Shop.comPoweredbyMHK_White_PNG.png"/>
          <p:cNvPicPr>
            <a:picLocks noChangeAspect="1"/>
          </p:cNvPicPr>
          <p:nvPr userDrawn="1"/>
        </p:nvPicPr>
        <p:blipFill>
          <a:blip r:embed="rId15" cstate="screen"/>
          <a:stretch>
            <a:fillRect/>
          </a:stretch>
        </p:blipFill>
        <p:spPr>
          <a:xfrm>
            <a:off x="10295467" y="9103361"/>
            <a:ext cx="2600960" cy="548379"/>
          </a:xfrm>
          <a:prstGeom prst="rect">
            <a:avLst/>
          </a:prstGeom>
        </p:spPr>
      </p:pic>
    </p:spTree>
    <p:extLst>
      <p:ext uri="{BB962C8B-B14F-4D97-AF65-F5344CB8AC3E}">
        <p14:creationId xmlns:p14="http://schemas.microsoft.com/office/powerpoint/2010/main" xmlns="" val="4190437136"/>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spd="med">
    <p:fade/>
  </p:transition>
  <p:hf sldNum="0" hdr="0"/>
  <p:txStyles>
    <p:titleStyle>
      <a:lvl1pPr algn="ctr" rtl="0" eaLnBrk="0" fontAlgn="base" hangingPunct="0">
        <a:spcBef>
          <a:spcPct val="0"/>
        </a:spcBef>
        <a:spcAft>
          <a:spcPct val="0"/>
        </a:spcAft>
        <a:defRPr sz="6300">
          <a:solidFill>
            <a:schemeClr val="tx2"/>
          </a:solidFill>
          <a:latin typeface="+mj-lt"/>
          <a:ea typeface="ＭＳ Ｐゴシック" charset="0"/>
          <a:cs typeface="+mj-cs"/>
        </a:defRPr>
      </a:lvl1pPr>
      <a:lvl2pPr algn="ctr" rtl="0" eaLnBrk="0" fontAlgn="base" hangingPunct="0">
        <a:spcBef>
          <a:spcPct val="0"/>
        </a:spcBef>
        <a:spcAft>
          <a:spcPct val="0"/>
        </a:spcAft>
        <a:defRPr sz="6300">
          <a:solidFill>
            <a:schemeClr val="tx2"/>
          </a:solidFill>
          <a:latin typeface="Calibri" pitchFamily="34" charset="0"/>
          <a:ea typeface="ＭＳ Ｐゴシック" pitchFamily="-80" charset="-128"/>
        </a:defRPr>
      </a:lvl2pPr>
      <a:lvl3pPr algn="ctr" rtl="0" eaLnBrk="0" fontAlgn="base" hangingPunct="0">
        <a:spcBef>
          <a:spcPct val="0"/>
        </a:spcBef>
        <a:spcAft>
          <a:spcPct val="0"/>
        </a:spcAft>
        <a:defRPr sz="6300">
          <a:solidFill>
            <a:schemeClr val="tx2"/>
          </a:solidFill>
          <a:latin typeface="Calibri" pitchFamily="34" charset="0"/>
          <a:ea typeface="ＭＳ Ｐゴシック" pitchFamily="-80" charset="-128"/>
        </a:defRPr>
      </a:lvl3pPr>
      <a:lvl4pPr algn="ctr" rtl="0" eaLnBrk="0" fontAlgn="base" hangingPunct="0">
        <a:spcBef>
          <a:spcPct val="0"/>
        </a:spcBef>
        <a:spcAft>
          <a:spcPct val="0"/>
        </a:spcAft>
        <a:defRPr sz="6300">
          <a:solidFill>
            <a:schemeClr val="tx2"/>
          </a:solidFill>
          <a:latin typeface="Calibri" pitchFamily="34" charset="0"/>
          <a:ea typeface="ＭＳ Ｐゴシック" pitchFamily="-80" charset="-128"/>
        </a:defRPr>
      </a:lvl4pPr>
      <a:lvl5pPr algn="ctr" rtl="0" eaLnBrk="0" fontAlgn="base" hangingPunct="0">
        <a:spcBef>
          <a:spcPct val="0"/>
        </a:spcBef>
        <a:spcAft>
          <a:spcPct val="0"/>
        </a:spcAft>
        <a:defRPr sz="6300">
          <a:solidFill>
            <a:schemeClr val="tx2"/>
          </a:solidFill>
          <a:latin typeface="Calibri" pitchFamily="34" charset="0"/>
          <a:ea typeface="ＭＳ Ｐゴシック" pitchFamily="-80" charset="-128"/>
        </a:defRPr>
      </a:lvl5pPr>
      <a:lvl6pPr marL="650230" algn="ctr" rtl="0" fontAlgn="base">
        <a:spcBef>
          <a:spcPct val="0"/>
        </a:spcBef>
        <a:spcAft>
          <a:spcPct val="0"/>
        </a:spcAft>
        <a:defRPr sz="6300">
          <a:solidFill>
            <a:schemeClr val="tx2"/>
          </a:solidFill>
          <a:latin typeface="Verdana" pitchFamily="-80" charset="0"/>
          <a:ea typeface="ＭＳ Ｐゴシック" pitchFamily="-80" charset="-128"/>
        </a:defRPr>
      </a:lvl6pPr>
      <a:lvl7pPr marL="1300460" algn="ctr" rtl="0" fontAlgn="base">
        <a:spcBef>
          <a:spcPct val="0"/>
        </a:spcBef>
        <a:spcAft>
          <a:spcPct val="0"/>
        </a:spcAft>
        <a:defRPr sz="6300">
          <a:solidFill>
            <a:schemeClr val="tx2"/>
          </a:solidFill>
          <a:latin typeface="Verdana" pitchFamily="-80" charset="0"/>
          <a:ea typeface="ＭＳ Ｐゴシック" pitchFamily="-80" charset="-128"/>
        </a:defRPr>
      </a:lvl7pPr>
      <a:lvl8pPr marL="1950690" algn="ctr" rtl="0" fontAlgn="base">
        <a:spcBef>
          <a:spcPct val="0"/>
        </a:spcBef>
        <a:spcAft>
          <a:spcPct val="0"/>
        </a:spcAft>
        <a:defRPr sz="6300">
          <a:solidFill>
            <a:schemeClr val="tx2"/>
          </a:solidFill>
          <a:latin typeface="Verdana" pitchFamily="-80" charset="0"/>
          <a:ea typeface="ＭＳ Ｐゴシック" pitchFamily="-80" charset="-128"/>
        </a:defRPr>
      </a:lvl8pPr>
      <a:lvl9pPr marL="2600919" algn="ctr" rtl="0" fontAlgn="base">
        <a:spcBef>
          <a:spcPct val="0"/>
        </a:spcBef>
        <a:spcAft>
          <a:spcPct val="0"/>
        </a:spcAft>
        <a:defRPr sz="6300">
          <a:solidFill>
            <a:schemeClr val="tx2"/>
          </a:solidFill>
          <a:latin typeface="Verdana" pitchFamily="-80" charset="0"/>
          <a:ea typeface="ＭＳ Ｐゴシック" pitchFamily="-80" charset="-128"/>
        </a:defRPr>
      </a:lvl9pPr>
    </p:titleStyle>
    <p:bodyStyle>
      <a:lvl1pPr marL="487672" indent="-487672" algn="l" rtl="0" eaLnBrk="0" fontAlgn="base" hangingPunct="0">
        <a:spcBef>
          <a:spcPct val="20000"/>
        </a:spcBef>
        <a:spcAft>
          <a:spcPct val="0"/>
        </a:spcAft>
        <a:buClr>
          <a:srgbClr val="FFFF66"/>
        </a:buClr>
        <a:buFont typeface="Wingdings" charset="0"/>
        <a:buChar char=""/>
        <a:defRPr sz="4600">
          <a:solidFill>
            <a:schemeClr val="tx1"/>
          </a:solidFill>
          <a:latin typeface="+mn-lt"/>
          <a:ea typeface="ＭＳ Ｐゴシック" charset="0"/>
          <a:cs typeface="+mn-cs"/>
        </a:defRPr>
      </a:lvl1pPr>
      <a:lvl2pPr marL="1056623" indent="-406394" algn="l" rtl="0" eaLnBrk="0" fontAlgn="base" hangingPunct="0">
        <a:spcBef>
          <a:spcPct val="20000"/>
        </a:spcBef>
        <a:spcAft>
          <a:spcPct val="0"/>
        </a:spcAft>
        <a:buClr>
          <a:srgbClr val="CCFF66"/>
        </a:buClr>
        <a:buFont typeface="Wingdings" charset="0"/>
        <a:buChar char=""/>
        <a:defRPr sz="4000">
          <a:solidFill>
            <a:schemeClr val="tx1"/>
          </a:solidFill>
          <a:latin typeface="+mn-lt"/>
          <a:ea typeface="ＭＳ Ｐゴシック" charset="0"/>
        </a:defRPr>
      </a:lvl2pPr>
      <a:lvl3pPr marL="1625575" indent="-325115" algn="l" rtl="0" eaLnBrk="0" fontAlgn="base" hangingPunct="0">
        <a:spcBef>
          <a:spcPct val="20000"/>
        </a:spcBef>
        <a:spcAft>
          <a:spcPct val="0"/>
        </a:spcAft>
        <a:buClr>
          <a:srgbClr val="FFFF66"/>
        </a:buClr>
        <a:buFont typeface="Wingdings" charset="0"/>
        <a:buChar char=""/>
        <a:defRPr sz="3400">
          <a:solidFill>
            <a:schemeClr val="tx1"/>
          </a:solidFill>
          <a:latin typeface="+mn-lt"/>
          <a:ea typeface="ＭＳ Ｐゴシック" charset="0"/>
        </a:defRPr>
      </a:lvl3pPr>
      <a:lvl4pPr marL="2275804" indent="-325115" algn="l" rtl="0" eaLnBrk="0" fontAlgn="base" hangingPunct="0">
        <a:spcBef>
          <a:spcPct val="20000"/>
        </a:spcBef>
        <a:spcAft>
          <a:spcPct val="0"/>
        </a:spcAft>
        <a:buClr>
          <a:srgbClr val="CCFF66"/>
        </a:buClr>
        <a:buFont typeface="Wingdings" charset="0"/>
        <a:buChar char=""/>
        <a:defRPr sz="2800">
          <a:solidFill>
            <a:schemeClr val="tx1"/>
          </a:solidFill>
          <a:latin typeface="+mn-lt"/>
          <a:ea typeface="ＭＳ Ｐゴシック" charset="0"/>
        </a:defRPr>
      </a:lvl4pPr>
      <a:lvl5pPr marL="2926034" indent="-325115" algn="l" rtl="0" eaLnBrk="0" fontAlgn="base" hangingPunct="0">
        <a:spcBef>
          <a:spcPct val="20000"/>
        </a:spcBef>
        <a:spcAft>
          <a:spcPct val="0"/>
        </a:spcAft>
        <a:buClr>
          <a:srgbClr val="FFFF66"/>
        </a:buClr>
        <a:buFont typeface="Wingdings" charset="0"/>
        <a:buChar char=""/>
        <a:defRPr sz="2800">
          <a:solidFill>
            <a:schemeClr val="tx1"/>
          </a:solidFill>
          <a:latin typeface="+mn-lt"/>
          <a:ea typeface="ＭＳ Ｐゴシック" charset="0"/>
        </a:defRPr>
      </a:lvl5pPr>
      <a:lvl6pPr marL="3576264" indent="-325115" algn="l" rtl="0" fontAlgn="base">
        <a:spcBef>
          <a:spcPct val="20000"/>
        </a:spcBef>
        <a:spcAft>
          <a:spcPct val="0"/>
        </a:spcAft>
        <a:buClr>
          <a:srgbClr val="FFFF66"/>
        </a:buClr>
        <a:buFont typeface="Wingdings" pitchFamily="-80" charset="2"/>
        <a:buChar char=""/>
        <a:defRPr sz="2800">
          <a:solidFill>
            <a:schemeClr val="tx1"/>
          </a:solidFill>
          <a:latin typeface="+mn-lt"/>
          <a:ea typeface="+mn-ea"/>
        </a:defRPr>
      </a:lvl6pPr>
      <a:lvl7pPr marL="4226494" indent="-325115" algn="l" rtl="0" fontAlgn="base">
        <a:spcBef>
          <a:spcPct val="20000"/>
        </a:spcBef>
        <a:spcAft>
          <a:spcPct val="0"/>
        </a:spcAft>
        <a:buClr>
          <a:srgbClr val="FFFF66"/>
        </a:buClr>
        <a:buFont typeface="Wingdings" pitchFamily="-80" charset="2"/>
        <a:buChar char=""/>
        <a:defRPr sz="2800">
          <a:solidFill>
            <a:schemeClr val="tx1"/>
          </a:solidFill>
          <a:latin typeface="+mn-lt"/>
          <a:ea typeface="+mn-ea"/>
        </a:defRPr>
      </a:lvl7pPr>
      <a:lvl8pPr marL="4876724" indent="-325115" algn="l" rtl="0" fontAlgn="base">
        <a:spcBef>
          <a:spcPct val="20000"/>
        </a:spcBef>
        <a:spcAft>
          <a:spcPct val="0"/>
        </a:spcAft>
        <a:buClr>
          <a:srgbClr val="FFFF66"/>
        </a:buClr>
        <a:buFont typeface="Wingdings" pitchFamily="-80" charset="2"/>
        <a:buChar char=""/>
        <a:defRPr sz="2800">
          <a:solidFill>
            <a:schemeClr val="tx1"/>
          </a:solidFill>
          <a:latin typeface="+mn-lt"/>
          <a:ea typeface="+mn-ea"/>
        </a:defRPr>
      </a:lvl8pPr>
      <a:lvl9pPr marL="5526954" indent="-325115" algn="l" rtl="0" fontAlgn="base">
        <a:spcBef>
          <a:spcPct val="20000"/>
        </a:spcBef>
        <a:spcAft>
          <a:spcPct val="0"/>
        </a:spcAft>
        <a:buClr>
          <a:srgbClr val="FFFF66"/>
        </a:buClr>
        <a:buFont typeface="Wingdings" pitchFamily="-80" charset="2"/>
        <a:buChar char=""/>
        <a:defRPr sz="2800">
          <a:solidFill>
            <a:schemeClr val="tx1"/>
          </a:solidFill>
          <a:latin typeface="+mn-lt"/>
          <a:ea typeface="+mn-ea"/>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13" cstate="print"/>
          <a:srcRect/>
          <a:stretch>
            <a:fillRect/>
          </a:stretch>
        </p:blipFill>
        <p:spPr bwMode="auto">
          <a:xfrm>
            <a:off x="0" y="0"/>
            <a:ext cx="13004800" cy="9753600"/>
          </a:xfrm>
          <a:prstGeom prst="rect">
            <a:avLst/>
          </a:prstGeom>
          <a:noFill/>
          <a:ln w="12700" cap="flat">
            <a:noFill/>
            <a:miter lim="800000"/>
            <a:headEnd/>
            <a:tailEnd/>
          </a:ln>
        </p:spPr>
      </p:pic>
      <p:sp>
        <p:nvSpPr>
          <p:cNvPr id="5122" name="Rectangle 2"/>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13" cstate="print"/>
          <a:srcRect/>
          <a:stretch>
            <a:fillRect/>
          </a:stretch>
        </p:blipFill>
        <p:spPr bwMode="auto">
          <a:xfrm>
            <a:off x="0" y="0"/>
            <a:ext cx="13004800" cy="9753600"/>
          </a:xfrm>
          <a:prstGeom prst="rect">
            <a:avLst/>
          </a:prstGeom>
          <a:noFill/>
          <a:ln w="12700" cap="flat">
            <a:noFill/>
            <a:miter lim="800000"/>
            <a:headEnd/>
            <a:tailEnd/>
          </a:ln>
        </p:spPr>
      </p:pic>
      <p:sp>
        <p:nvSpPr>
          <p:cNvPr id="7170" name="Rectangle 2"/>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7171" name="Rectangle 3"/>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8194"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8.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jpe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4064000" y="2819400"/>
            <a:ext cx="8531334" cy="1485527"/>
          </a:xfrm>
          <a:prstGeom prst="rect">
            <a:avLst/>
          </a:prstGeom>
          <a:noFill/>
          <a:ln w="9525">
            <a:noFill/>
            <a:miter lim="800000"/>
            <a:headEnd/>
            <a:tailEnd/>
          </a:ln>
          <a:effectLst/>
        </p:spPr>
        <p:txBody>
          <a:bodyPr wrap="square" lIns="130039" tIns="65020" rIns="130039" bIns="65020">
            <a:spAutoFit/>
          </a:bodyPr>
          <a:lstStyle/>
          <a:p>
            <a:pPr defTabSz="1300393" fontAlgn="auto">
              <a:spcBef>
                <a:spcPct val="50000"/>
              </a:spcBef>
              <a:spcAft>
                <a:spcPts val="0"/>
              </a:spcAft>
              <a:defRPr/>
            </a:pPr>
            <a:r>
              <a:rPr lang="en-US" sz="8800" b="1" dirty="0" smtClean="0">
                <a:solidFill>
                  <a:srgbClr val="33CCFF"/>
                </a:solidFill>
                <a:effectLst>
                  <a:outerShdw blurRad="38100" dist="38100" dir="2700000" algn="tl">
                    <a:srgbClr val="808080"/>
                  </a:outerShdw>
                </a:effectLst>
                <a:latin typeface="Calibri"/>
                <a:ea typeface="新細明體" charset="-120"/>
                <a:cs typeface="+mn-cs"/>
              </a:rPr>
              <a:t>Angie Chou</a:t>
            </a:r>
            <a:endParaRPr lang="en-US" sz="8800" b="1" dirty="0">
              <a:solidFill>
                <a:srgbClr val="33CCFF"/>
              </a:solidFill>
              <a:effectLst>
                <a:outerShdw blurRad="38100" dist="38100" dir="2700000" algn="tl">
                  <a:srgbClr val="808080"/>
                </a:outerShdw>
              </a:effectLst>
              <a:latin typeface="Calibri"/>
              <a:ea typeface="新細明體" charset="-120"/>
              <a:cs typeface="+mn-cs"/>
            </a:endParaRPr>
          </a:p>
        </p:txBody>
      </p:sp>
      <p:sp>
        <p:nvSpPr>
          <p:cNvPr id="13" name="Text Box 6"/>
          <p:cNvSpPr txBox="1">
            <a:spLocks noChangeArrowheads="1"/>
          </p:cNvSpPr>
          <p:nvPr/>
        </p:nvSpPr>
        <p:spPr bwMode="auto">
          <a:xfrm>
            <a:off x="4608225" y="4335190"/>
            <a:ext cx="7697774" cy="1977969"/>
          </a:xfrm>
          <a:prstGeom prst="rect">
            <a:avLst/>
          </a:prstGeom>
          <a:noFill/>
          <a:ln w="9525">
            <a:noFill/>
            <a:miter lim="800000"/>
            <a:headEnd/>
            <a:tailEnd/>
          </a:ln>
          <a:effectLst/>
        </p:spPr>
        <p:txBody>
          <a:bodyPr wrap="square" lIns="130039" tIns="65020" rIns="130039" bIns="65020">
            <a:spAutoFit/>
          </a:bodyPr>
          <a:lstStyle/>
          <a:p>
            <a:pPr defTabSz="1300393" fontAlgn="auto">
              <a:spcBef>
                <a:spcPts val="1707"/>
              </a:spcBef>
              <a:spcAft>
                <a:spcPts val="0"/>
              </a:spcAft>
              <a:defRPr/>
            </a:pPr>
            <a:r>
              <a:rPr lang="zh-TW" altLang="en-US" sz="6000" dirty="0" smtClean="0">
                <a:solidFill>
                  <a:prstClr val="white"/>
                </a:solidFill>
                <a:latin typeface="華康儷中黑" pitchFamily="49" charset="-120"/>
                <a:ea typeface="華康儷中黑" pitchFamily="49" charset="-120"/>
                <a:cs typeface="+mn-cs"/>
              </a:rPr>
              <a:t>主管經</a:t>
            </a:r>
            <a:r>
              <a:rPr lang="zh-TW" altLang="en-US" sz="6000" dirty="0" smtClean="0">
                <a:solidFill>
                  <a:prstClr val="white"/>
                </a:solidFill>
                <a:latin typeface="華康儷中黑" pitchFamily="49" charset="-120"/>
                <a:ea typeface="華康儷中黑" pitchFamily="49" charset="-120"/>
                <a:cs typeface="+mn-cs"/>
              </a:rPr>
              <a:t>理級</a:t>
            </a:r>
            <a:r>
              <a:rPr lang="zh-TW" altLang="en-US" sz="6000" dirty="0">
                <a:solidFill>
                  <a:prstClr val="white"/>
                </a:solidFill>
                <a:latin typeface="華康儷中黑" pitchFamily="49" charset="-120"/>
                <a:ea typeface="華康儷中黑" pitchFamily="49" charset="-120"/>
                <a:cs typeface="+mn-cs"/>
              </a:rPr>
              <a:t>經銷商</a:t>
            </a:r>
            <a:r>
              <a:rPr lang="en-US" altLang="zh-TW" sz="6000" dirty="0">
                <a:solidFill>
                  <a:prstClr val="white"/>
                </a:solidFill>
                <a:latin typeface="華康儷中黑" pitchFamily="49" charset="-120"/>
                <a:ea typeface="華康儷中黑" pitchFamily="49" charset="-120"/>
                <a:cs typeface="+mn-cs"/>
              </a:rPr>
              <a:t/>
            </a:r>
            <a:br>
              <a:rPr lang="en-US" altLang="zh-TW" sz="6000" dirty="0">
                <a:solidFill>
                  <a:prstClr val="white"/>
                </a:solidFill>
                <a:latin typeface="華康儷中黑" pitchFamily="49" charset="-120"/>
                <a:ea typeface="華康儷中黑" pitchFamily="49" charset="-120"/>
                <a:cs typeface="+mn-cs"/>
              </a:rPr>
            </a:br>
            <a:r>
              <a:rPr lang="en-US" sz="6000" b="1" dirty="0" smtClean="0">
                <a:solidFill>
                  <a:prstClr val="white"/>
                </a:solidFill>
                <a:effectLst>
                  <a:outerShdw blurRad="38100" dist="38100" dir="2700000" algn="tl">
                    <a:srgbClr val="808080"/>
                  </a:outerShdw>
                </a:effectLst>
                <a:latin typeface="Calibri"/>
                <a:ea typeface="新細明體" charset="-120"/>
                <a:cs typeface="+mn-cs"/>
              </a:rPr>
              <a:t>Master </a:t>
            </a:r>
            <a:r>
              <a:rPr lang="en-US" sz="6000" b="1" dirty="0" smtClean="0">
                <a:solidFill>
                  <a:prstClr val="white"/>
                </a:solidFill>
                <a:effectLst>
                  <a:outerShdw blurRad="38100" dist="38100" dir="2700000" algn="tl">
                    <a:srgbClr val="808080"/>
                  </a:outerShdw>
                </a:effectLst>
                <a:latin typeface="Calibri"/>
                <a:ea typeface="新細明體" charset="-120"/>
                <a:cs typeface="+mn-cs"/>
              </a:rPr>
              <a:t>Coordinator</a:t>
            </a:r>
            <a:endParaRPr lang="en-US" sz="6000" b="1" dirty="0">
              <a:solidFill>
                <a:prstClr val="white"/>
              </a:solidFill>
              <a:effectLst>
                <a:outerShdw blurRad="38100" dist="38100" dir="2700000" algn="tl">
                  <a:srgbClr val="808080"/>
                </a:outerShdw>
              </a:effectLst>
              <a:latin typeface="Calibri"/>
              <a:ea typeface="新細明體" charset="-120"/>
              <a:cs typeface="+mn-cs"/>
            </a:endParaRPr>
          </a:p>
        </p:txBody>
      </p:sp>
      <p:sp>
        <p:nvSpPr>
          <p:cNvPr id="14" name="Text Box 6"/>
          <p:cNvSpPr txBox="1">
            <a:spLocks noChangeArrowheads="1"/>
          </p:cNvSpPr>
          <p:nvPr/>
        </p:nvSpPr>
        <p:spPr bwMode="auto">
          <a:xfrm>
            <a:off x="4546621" y="6500876"/>
            <a:ext cx="7817247" cy="1016168"/>
          </a:xfrm>
          <a:prstGeom prst="rect">
            <a:avLst/>
          </a:prstGeom>
          <a:noFill/>
          <a:ln w="9525">
            <a:noFill/>
            <a:miter lim="800000"/>
            <a:headEnd/>
            <a:tailEnd/>
          </a:ln>
          <a:effectLst/>
        </p:spPr>
        <p:txBody>
          <a:bodyPr wrap="square" lIns="130039" tIns="65020" rIns="130039" bIns="65020">
            <a:spAutoFit/>
          </a:bodyPr>
          <a:lstStyle/>
          <a:p>
            <a:pPr defTabSz="1300393" fontAlgn="auto">
              <a:lnSpc>
                <a:spcPts val="2560"/>
              </a:lnSpc>
              <a:spcBef>
                <a:spcPts val="1707"/>
              </a:spcBef>
              <a:spcAft>
                <a:spcPts val="0"/>
              </a:spcAft>
              <a:defRPr/>
            </a:pPr>
            <a:r>
              <a:rPr lang="zh-TW" altLang="en-US" sz="4000" dirty="0">
                <a:solidFill>
                  <a:prstClr val="white"/>
                </a:solidFill>
                <a:latin typeface="Calibri"/>
                <a:ea typeface="華康儷中黑" pitchFamily="49" charset="-120"/>
                <a:cs typeface="+mn-cs"/>
              </a:rPr>
              <a:t>四個佣金週期共賺取</a:t>
            </a:r>
            <a:r>
              <a:rPr lang="en-US" altLang="en-US" sz="4000" dirty="0" smtClean="0">
                <a:solidFill>
                  <a:prstClr val="white"/>
                </a:solidFill>
                <a:latin typeface="Calibri"/>
                <a:ea typeface="華康儷中黑" pitchFamily="49" charset="-120"/>
                <a:cs typeface="+mn-cs"/>
              </a:rPr>
              <a:t>HK$16,100</a:t>
            </a:r>
            <a:endParaRPr lang="en-US" altLang="en-US" sz="4000" dirty="0">
              <a:solidFill>
                <a:prstClr val="white"/>
              </a:solidFill>
              <a:latin typeface="Calibri"/>
              <a:ea typeface="華康儷中黑" pitchFamily="49" charset="-120"/>
              <a:cs typeface="+mn-cs"/>
            </a:endParaRPr>
          </a:p>
          <a:p>
            <a:pPr defTabSz="1300393" fontAlgn="auto">
              <a:lnSpc>
                <a:spcPts val="2560"/>
              </a:lnSpc>
              <a:spcBef>
                <a:spcPts val="1707"/>
              </a:spcBef>
              <a:spcAft>
                <a:spcPts val="0"/>
              </a:spcAft>
              <a:defRPr/>
            </a:pPr>
            <a:r>
              <a:rPr lang="en-US" sz="4000" b="1" dirty="0" smtClean="0">
                <a:solidFill>
                  <a:prstClr val="white"/>
                </a:solidFill>
                <a:effectLst>
                  <a:outerShdw blurRad="38100" dist="38100" dir="2700000" algn="tl">
                    <a:srgbClr val="808080"/>
                  </a:outerShdw>
                </a:effectLst>
                <a:latin typeface="Calibri"/>
                <a:ea typeface="新細明體" charset="-120"/>
                <a:cs typeface="+mn-cs"/>
              </a:rPr>
              <a:t>HK$16,100 </a:t>
            </a:r>
            <a:r>
              <a:rPr lang="en-US" sz="4000" b="1" dirty="0">
                <a:solidFill>
                  <a:prstClr val="white"/>
                </a:solidFill>
                <a:effectLst>
                  <a:outerShdw blurRad="38100" dist="38100" dir="2700000" algn="tl">
                    <a:srgbClr val="808080"/>
                  </a:outerShdw>
                </a:effectLst>
                <a:latin typeface="Calibri"/>
                <a:ea typeface="新細明體" charset="-120"/>
                <a:cs typeface="+mn-cs"/>
              </a:rPr>
              <a:t>in 4 Commission weeks</a:t>
            </a:r>
          </a:p>
        </p:txBody>
      </p:sp>
      <p:sp>
        <p:nvSpPr>
          <p:cNvPr id="16" name="TextBox 15"/>
          <p:cNvSpPr txBox="1"/>
          <p:nvPr/>
        </p:nvSpPr>
        <p:spPr>
          <a:xfrm>
            <a:off x="77412" y="8965056"/>
            <a:ext cx="9753600" cy="746863"/>
          </a:xfrm>
          <a:prstGeom prst="rect">
            <a:avLst/>
          </a:prstGeom>
          <a:noFill/>
        </p:spPr>
        <p:txBody>
          <a:bodyPr wrap="square" lIns="130039" tIns="65020" rIns="130039" bIns="65020" rtlCol="0">
            <a:spAutoFit/>
          </a:bodyPr>
          <a:lstStyle/>
          <a:p>
            <a:pPr algn="l" defTabSz="1300393" fontAlgn="auto">
              <a:spcBef>
                <a:spcPts val="0"/>
              </a:spcBef>
              <a:spcAft>
                <a:spcPts val="0"/>
              </a:spcAft>
            </a:pPr>
            <a:r>
              <a:rPr lang="zh-TW" altLang="en-US" sz="1000" dirty="0">
                <a:solidFill>
                  <a:prstClr val="white"/>
                </a:solidFill>
                <a:latin typeface="Calibri"/>
                <a:ea typeface="新細明體"/>
                <a:cs typeface="+mn-cs"/>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sz="1000" b="1" dirty="0">
                <a:solidFill>
                  <a:prstClr val="white"/>
                </a:solidFill>
                <a:latin typeface="Calibri"/>
                <a:ea typeface="新細明體" charset="-120"/>
                <a:cs typeface="+mn-cs"/>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sz="1000" dirty="0">
              <a:solidFill>
                <a:prstClr val="white"/>
              </a:solidFill>
              <a:latin typeface="Calibri"/>
              <a:ea typeface="新細明體" charset="-120"/>
              <a:cs typeface="+mn-cs"/>
            </a:endParaRPr>
          </a:p>
        </p:txBody>
      </p:sp>
      <p:sp>
        <p:nvSpPr>
          <p:cNvPr id="9" name="Text Box 4"/>
          <p:cNvSpPr txBox="1">
            <a:spLocks noChangeArrowheads="1"/>
          </p:cNvSpPr>
          <p:nvPr/>
        </p:nvSpPr>
        <p:spPr bwMode="auto">
          <a:xfrm>
            <a:off x="254000" y="502917"/>
            <a:ext cx="12496799" cy="1793303"/>
          </a:xfrm>
          <a:prstGeom prst="rect">
            <a:avLst/>
          </a:prstGeom>
          <a:noFill/>
          <a:ln w="9525">
            <a:noFill/>
            <a:miter lim="800000"/>
            <a:headEnd/>
            <a:tailEnd/>
          </a:ln>
          <a:effectLst/>
        </p:spPr>
        <p:txBody>
          <a:bodyPr wrap="square" lIns="130039" tIns="65020" rIns="130039" bIns="65020">
            <a:spAutoFit/>
          </a:bodyPr>
          <a:lstStyle/>
          <a:p>
            <a:pPr defTabSz="1300393" eaLnBrk="0" hangingPunct="0">
              <a:spcBef>
                <a:spcPts val="0"/>
              </a:spcBef>
            </a:pPr>
            <a:r>
              <a:rPr lang="en-US" altLang="zh-TW" sz="5400" dirty="0" smtClean="0">
                <a:solidFill>
                  <a:srgbClr val="FFFFFF"/>
                </a:solidFill>
                <a:latin typeface="Calibri" pitchFamily="34" charset="0"/>
                <a:ea typeface="華康儷中黑" pitchFamily="49" charset="-120"/>
                <a:cs typeface="+mn-cs"/>
              </a:rPr>
              <a:t>Motives®</a:t>
            </a:r>
            <a:r>
              <a:rPr lang="zh-TW" altLang="en-US" sz="5400" dirty="0" smtClean="0">
                <a:solidFill>
                  <a:srgbClr val="FFFFFF"/>
                </a:solidFill>
                <a:latin typeface="Calibri" pitchFamily="34" charset="0"/>
                <a:ea typeface="華康儷中黑" pitchFamily="49" charset="-120"/>
                <a:cs typeface="+mn-cs"/>
              </a:rPr>
              <a:t>秋冬浪漫魅力</a:t>
            </a:r>
          </a:p>
          <a:p>
            <a:pPr defTabSz="1300393" eaLnBrk="0" hangingPunct="0">
              <a:spcBef>
                <a:spcPts val="0"/>
              </a:spcBef>
            </a:pPr>
            <a:r>
              <a:rPr lang="en-US" altLang="zh-TW" sz="5400" dirty="0" smtClean="0">
                <a:solidFill>
                  <a:srgbClr val="FFFFFF"/>
                </a:solidFill>
                <a:latin typeface="Calibri" pitchFamily="34" charset="0"/>
                <a:ea typeface="華康儷中黑" pitchFamily="49" charset="-120"/>
                <a:cs typeface="+mn-cs"/>
              </a:rPr>
              <a:t>Motives</a:t>
            </a:r>
            <a:r>
              <a:rPr lang="en-US" altLang="zh-TW" sz="5400" dirty="0" smtClean="0">
                <a:solidFill>
                  <a:srgbClr val="FFFFFF"/>
                </a:solidFill>
                <a:latin typeface="Calibri" pitchFamily="34" charset="0"/>
                <a:ea typeface="華康儷中黑" pitchFamily="49" charset="-120"/>
                <a:cs typeface="+mn-cs"/>
              </a:rPr>
              <a:t>® by Loren </a:t>
            </a:r>
            <a:r>
              <a:rPr lang="en-US" altLang="zh-TW" sz="5400" dirty="0" err="1" smtClean="0">
                <a:solidFill>
                  <a:srgbClr val="FFFFFF"/>
                </a:solidFill>
                <a:latin typeface="Calibri" pitchFamily="34" charset="0"/>
                <a:ea typeface="華康儷中黑" pitchFamily="49" charset="-120"/>
                <a:cs typeface="+mn-cs"/>
              </a:rPr>
              <a:t>Ridinger</a:t>
            </a:r>
            <a:r>
              <a:rPr lang="en-US" altLang="zh-TW" sz="5400" dirty="0" smtClean="0">
                <a:solidFill>
                  <a:srgbClr val="FFFFFF"/>
                </a:solidFill>
                <a:latin typeface="Calibri" pitchFamily="34" charset="0"/>
                <a:ea typeface="華康儷中黑" pitchFamily="49" charset="-120"/>
                <a:cs typeface="+mn-cs"/>
              </a:rPr>
              <a:t> A/W </a:t>
            </a:r>
            <a:r>
              <a:rPr lang="en-US" altLang="zh-TW" sz="5400" dirty="0" smtClean="0">
                <a:solidFill>
                  <a:srgbClr val="FFFFFF"/>
                </a:solidFill>
                <a:latin typeface="Calibri" pitchFamily="34" charset="0"/>
                <a:ea typeface="華康儷中黑" pitchFamily="49" charset="-120"/>
                <a:cs typeface="+mn-cs"/>
              </a:rPr>
              <a:t>Collection</a:t>
            </a:r>
            <a:endParaRPr lang="en-US" altLang="zh-TW" sz="5400" dirty="0" smtClean="0">
              <a:solidFill>
                <a:srgbClr val="FFFFFF"/>
              </a:solidFill>
              <a:latin typeface="Calibri" pitchFamily="34" charset="0"/>
              <a:ea typeface="華康儷中黑" pitchFamily="49" charset="-120"/>
              <a:cs typeface="+mn-cs"/>
            </a:endParaRPr>
          </a:p>
        </p:txBody>
      </p:sp>
      <p:pic>
        <p:nvPicPr>
          <p:cNvPr id="1026" name="Picture 2" descr="O:\Product_SC\Communications\Graphics\Speakers Photo\Field\AngieChou.png"/>
          <p:cNvPicPr>
            <a:picLocks noChangeAspect="1" noChangeArrowheads="1"/>
          </p:cNvPicPr>
          <p:nvPr/>
        </p:nvPicPr>
        <p:blipFill>
          <a:blip r:embed="rId2" cstate="print"/>
          <a:srcRect/>
          <a:stretch>
            <a:fillRect/>
          </a:stretch>
        </p:blipFill>
        <p:spPr bwMode="auto">
          <a:xfrm>
            <a:off x="863600" y="3048000"/>
            <a:ext cx="3505200" cy="3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9441463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7652"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$125.00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$175.00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9</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7653"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27654" name="Rectangle 6"/>
          <p:cNvSpPr>
            <a:spLocks/>
          </p:cNvSpPr>
          <p:nvPr/>
        </p:nvSpPr>
        <p:spPr bwMode="auto">
          <a:xfrm>
            <a:off x="8585200" y="7543800"/>
            <a:ext cx="3175000" cy="12192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HK49MLG- </a:t>
            </a:r>
            <a:r>
              <a:rPr lang="en-US" sz="1800" dirty="0">
                <a:solidFill>
                  <a:schemeClr val="tx1"/>
                </a:solidFill>
                <a:latin typeface="Century Gothic" charset="0"/>
                <a:ea typeface="Century Gothic" charset="0"/>
                <a:cs typeface="Century Gothic" charset="0"/>
                <a:sym typeface="Century Gothic" charset="0"/>
              </a:rPr>
              <a:t>Scandal</a:t>
            </a:r>
          </a:p>
          <a:p>
            <a:pPr algn="l"/>
            <a:r>
              <a:rPr lang="en-US" sz="1800" dirty="0" smtClean="0">
                <a:solidFill>
                  <a:schemeClr val="tx1"/>
                </a:solidFill>
                <a:latin typeface="Century Gothic" charset="0"/>
                <a:ea typeface="Century Gothic" charset="0"/>
                <a:cs typeface="Century Gothic" charset="0"/>
                <a:sym typeface="Century Gothic" charset="0"/>
              </a:rPr>
              <a:t>HK50MLG- </a:t>
            </a:r>
            <a:r>
              <a:rPr lang="en-US" sz="1800" dirty="0">
                <a:solidFill>
                  <a:schemeClr val="tx1"/>
                </a:solidFill>
                <a:latin typeface="Century Gothic" charset="0"/>
                <a:ea typeface="Century Gothic" charset="0"/>
                <a:cs typeface="Century Gothic" charset="0"/>
                <a:sym typeface="Century Gothic" charset="0"/>
              </a:rPr>
              <a:t>Toasty Delight</a:t>
            </a:r>
          </a:p>
          <a:p>
            <a:pPr algn="l"/>
            <a:r>
              <a:rPr lang="en-US" sz="1800" dirty="0" smtClean="0">
                <a:solidFill>
                  <a:schemeClr val="tx1"/>
                </a:solidFill>
                <a:latin typeface="Century Gothic" charset="0"/>
                <a:ea typeface="Century Gothic" charset="0"/>
                <a:cs typeface="Century Gothic" charset="0"/>
                <a:sym typeface="Century Gothic" charset="0"/>
              </a:rPr>
              <a:t>HK51MLG- </a:t>
            </a:r>
            <a:r>
              <a:rPr lang="en-US" sz="1800" dirty="0">
                <a:solidFill>
                  <a:schemeClr val="tx1"/>
                </a:solidFill>
                <a:latin typeface="Century Gothic" charset="0"/>
                <a:ea typeface="Century Gothic" charset="0"/>
                <a:cs typeface="Century Gothic" charset="0"/>
                <a:sym typeface="Century Gothic" charset="0"/>
              </a:rPr>
              <a:t>Adore Me</a:t>
            </a:r>
          </a:p>
          <a:p>
            <a:pPr algn="l"/>
            <a:r>
              <a:rPr lang="en-US" sz="1800" dirty="0" smtClean="0">
                <a:solidFill>
                  <a:schemeClr val="tx1"/>
                </a:solidFill>
                <a:latin typeface="Century Gothic" charset="0"/>
                <a:ea typeface="Century Gothic" charset="0"/>
                <a:cs typeface="Century Gothic" charset="0"/>
                <a:sym typeface="Century Gothic" charset="0"/>
              </a:rPr>
              <a:t>HK52MLG- Rosé</a:t>
            </a:r>
          </a:p>
          <a:p>
            <a:pPr algn="l"/>
            <a:r>
              <a:rPr lang="en-US" sz="1800" dirty="0" smtClean="0">
                <a:solidFill>
                  <a:schemeClr val="tx1"/>
                </a:solidFill>
                <a:latin typeface="Century Gothic" charset="0"/>
                <a:ea typeface="Century Gothic" charset="0"/>
                <a:cs typeface="Century Gothic" charset="0"/>
                <a:sym typeface="Century Gothic" charset="0"/>
              </a:rPr>
              <a:t>HK58MLG- Kiss Me</a:t>
            </a:r>
            <a:endParaRPr lang="en-US" sz="1800" dirty="0">
              <a:solidFill>
                <a:schemeClr val="tx1"/>
              </a:solidFill>
              <a:latin typeface="Century Gothic" charset="0"/>
              <a:ea typeface="Century Gothic" charset="0"/>
              <a:cs typeface="Century Gothic" charset="0"/>
              <a:sym typeface="Century Gothic" charset="0"/>
            </a:endParaRPr>
          </a:p>
        </p:txBody>
      </p:sp>
      <p:sp>
        <p:nvSpPr>
          <p:cNvPr id="10" name="Rectangle 3"/>
          <p:cNvSpPr>
            <a:spLocks noGrp="1" noChangeArrowheads="1"/>
          </p:cNvSpPr>
          <p:nvPr>
            <p:ph type="title"/>
          </p:nvPr>
        </p:nvSpPr>
        <p:spPr>
          <a:xfrm>
            <a:off x="5626100" y="254000"/>
            <a:ext cx="7124700" cy="3632200"/>
          </a:xfrm>
          <a:ln/>
        </p:spPr>
        <p:txBody>
          <a:bodyPr anchor="t"/>
          <a:lstStyle/>
          <a:p>
            <a:pPr algn="r"/>
            <a:r>
              <a:rPr lang="en-US" sz="6400" dirty="0">
                <a:latin typeface="Lucida Grande" charset="0"/>
                <a:sym typeface="Lucida Grande" charset="0"/>
              </a:rPr>
              <a:t/>
            </a:r>
            <a:br>
              <a:rPr lang="en-US" sz="6400" dirty="0">
                <a:latin typeface="Lucida Grande" charset="0"/>
                <a:sym typeface="Lucida Grande" charset="0"/>
              </a:rPr>
            </a:br>
            <a:r>
              <a:rPr lang="zh-TW" altLang="en-US" sz="6600" baseline="-2000" dirty="0">
                <a:latin typeface="Century Gothic" pitchFamily="34" charset="0"/>
                <a:ea typeface="華康儷中黑" pitchFamily="49" charset="-120"/>
                <a:cs typeface="Lucida Grande" charset="0"/>
                <a:sym typeface="Lucida Grande" charset="0"/>
              </a:rPr>
              <a:t>礦物唇彩 </a:t>
            </a:r>
            <a:r>
              <a:rPr lang="en-US" altLang="zh-TW" sz="6600" baseline="-2000" dirty="0">
                <a:latin typeface="Century Gothic" pitchFamily="34" charset="0"/>
                <a:ea typeface="華康儷中黑" pitchFamily="49" charset="-120"/>
                <a:cs typeface="Lucida Grande" charset="0"/>
                <a:sym typeface="Lucida Grande" charset="0"/>
              </a:rPr>
              <a:t/>
            </a:r>
            <a:br>
              <a:rPr lang="en-US" altLang="zh-TW" sz="6600" baseline="-2000" dirty="0">
                <a:latin typeface="Century Gothic" pitchFamily="34" charset="0"/>
                <a:ea typeface="華康儷中黑" pitchFamily="49" charset="-120"/>
                <a:cs typeface="Lucida Grande" charset="0"/>
                <a:sym typeface="Lucida Grande" charset="0"/>
              </a:rPr>
            </a:br>
            <a:r>
              <a:rPr lang="en-US" altLang="zh-TW" sz="6200" baseline="-2000" dirty="0">
                <a:latin typeface="Century Gothic" pitchFamily="34" charset="0"/>
                <a:ea typeface="華康儷中黑" pitchFamily="49" charset="-120"/>
                <a:cs typeface="Lucida Grande" charset="0"/>
                <a:sym typeface="Lucida Grande" charset="0"/>
              </a:rPr>
              <a:t>MINERAL LIPSHINE</a:t>
            </a:r>
            <a:endParaRPr lang="en-US" altLang="en-US" sz="6200" baseline="-2000" dirty="0">
              <a:latin typeface="Century Gothic" pitchFamily="34" charset="0"/>
              <a:ea typeface="華康儷中黑" pitchFamily="49" charset="-120"/>
              <a:cs typeface="Lucida Grande" charset="0"/>
              <a:sym typeface="Lucida Grande" charset="0"/>
            </a:endParaRPr>
          </a:p>
        </p:txBody>
      </p:sp>
      <p:pic>
        <p:nvPicPr>
          <p:cNvPr id="1026" name="Picture 2" descr="\\172.20.1.31\Share_Between_Dept\Product_SC\Communications\Graphics\Products Image\Motives\LS2013\HK_Motives_MineralLipShine_HK49_50_51_52_58MLG.png"/>
          <p:cNvPicPr>
            <a:picLocks noChangeAspect="1" noChangeArrowheads="1"/>
          </p:cNvPicPr>
          <p:nvPr/>
        </p:nvPicPr>
        <p:blipFill>
          <a:blip r:embed="rId5" cstate="print"/>
          <a:srcRect/>
          <a:stretch>
            <a:fillRect/>
          </a:stretch>
        </p:blipFill>
        <p:spPr bwMode="auto">
          <a:xfrm>
            <a:off x="7416800" y="2142194"/>
            <a:ext cx="4673600" cy="5858806"/>
          </a:xfrm>
          <a:prstGeom prst="rect">
            <a:avLst/>
          </a:prstGeom>
          <a:noFill/>
        </p:spPr>
      </p:pic>
    </p:spTree>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7652"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$125.00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$175.00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9</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7653"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27654" name="Rectangle 6"/>
          <p:cNvSpPr>
            <a:spLocks/>
          </p:cNvSpPr>
          <p:nvPr/>
        </p:nvSpPr>
        <p:spPr bwMode="auto">
          <a:xfrm>
            <a:off x="5994400" y="7620000"/>
            <a:ext cx="3175000" cy="12192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HK101MLMG </a:t>
            </a:r>
            <a:r>
              <a:rPr lang="en-US" altLang="zh-TW" sz="1800" dirty="0" smtClean="0">
                <a:solidFill>
                  <a:schemeClr val="tx1"/>
                </a:solidFill>
                <a:latin typeface="Century Gothic" charset="0"/>
                <a:ea typeface="Century Gothic" charset="0"/>
                <a:cs typeface="Century Gothic" charset="0"/>
                <a:sym typeface="Century Gothic" charset="0"/>
              </a:rPr>
              <a:t>- </a:t>
            </a:r>
            <a:r>
              <a:rPr lang="en-US" sz="1800" dirty="0" smtClean="0">
                <a:solidFill>
                  <a:schemeClr val="tx1"/>
                </a:solidFill>
                <a:latin typeface="Century Gothic" charset="0"/>
                <a:ea typeface="Century Gothic" charset="0"/>
                <a:cs typeface="Century Gothic" charset="0"/>
                <a:sym typeface="Century Gothic" charset="0"/>
              </a:rPr>
              <a:t>Trend Setter</a:t>
            </a:r>
            <a:endParaRPr lang="en-US" sz="1800" dirty="0">
              <a:solidFill>
                <a:schemeClr val="tx1"/>
              </a:solidFill>
              <a:latin typeface="Century Gothic" charset="0"/>
              <a:ea typeface="Century Gothic" charset="0"/>
              <a:cs typeface="Century Gothic" charset="0"/>
              <a:sym typeface="Century Gothic" charset="0"/>
            </a:endParaRPr>
          </a:p>
          <a:p>
            <a:pPr algn="l"/>
            <a:r>
              <a:rPr lang="en-US" sz="1800" dirty="0" smtClean="0">
                <a:solidFill>
                  <a:schemeClr val="tx1"/>
                </a:solidFill>
                <a:latin typeface="Century Gothic" charset="0"/>
                <a:ea typeface="Century Gothic" charset="0"/>
                <a:cs typeface="Century Gothic" charset="0"/>
                <a:sym typeface="Century Gothic" charset="0"/>
              </a:rPr>
              <a:t>HK105MLMG - Gossip</a:t>
            </a:r>
          </a:p>
          <a:p>
            <a:pPr algn="l"/>
            <a:r>
              <a:rPr lang="en-US" sz="1800" dirty="0" smtClean="0">
                <a:solidFill>
                  <a:schemeClr val="tx1"/>
                </a:solidFill>
                <a:latin typeface="Century Gothic" charset="0"/>
                <a:ea typeface="Century Gothic" charset="0"/>
                <a:cs typeface="Century Gothic" charset="0"/>
                <a:sym typeface="Century Gothic" charset="0"/>
              </a:rPr>
              <a:t>HK115MLMG - Passion</a:t>
            </a:r>
            <a:endParaRPr lang="en-US" sz="1800" dirty="0">
              <a:solidFill>
                <a:schemeClr val="tx1"/>
              </a:solidFill>
              <a:latin typeface="Century Gothic" charset="0"/>
              <a:ea typeface="Century Gothic" charset="0"/>
              <a:cs typeface="Century Gothic" charset="0"/>
              <a:sym typeface="Century Gothic" charset="0"/>
            </a:endParaRPr>
          </a:p>
        </p:txBody>
      </p:sp>
      <p:sp>
        <p:nvSpPr>
          <p:cNvPr id="10" name="Rectangle 3"/>
          <p:cNvSpPr>
            <a:spLocks noGrp="1" noChangeArrowheads="1"/>
          </p:cNvSpPr>
          <p:nvPr>
            <p:ph type="title"/>
          </p:nvPr>
        </p:nvSpPr>
        <p:spPr>
          <a:xfrm>
            <a:off x="5626100" y="254000"/>
            <a:ext cx="7124700" cy="3632200"/>
          </a:xfrm>
          <a:ln/>
        </p:spPr>
        <p:txBody>
          <a:bodyPr anchor="t"/>
          <a:lstStyle/>
          <a:p>
            <a:pPr algn="r"/>
            <a:r>
              <a:rPr lang="en-US" sz="6400" dirty="0">
                <a:latin typeface="Lucida Grande" charset="0"/>
                <a:sym typeface="Lucida Grande" charset="0"/>
              </a:rPr>
              <a:t/>
            </a:r>
            <a:br>
              <a:rPr lang="en-US" sz="6400" dirty="0">
                <a:latin typeface="Lucida Grande" charset="0"/>
                <a:sym typeface="Lucida Grande" charset="0"/>
              </a:rPr>
            </a:br>
            <a:r>
              <a:rPr lang="en-US" sz="5400" dirty="0" smtClean="0">
                <a:latin typeface="Century Gothic" pitchFamily="34" charset="0"/>
                <a:sym typeface="Lucida Grande" charset="0"/>
              </a:rPr>
              <a:t>LA </a:t>
            </a:r>
            <a:r>
              <a:rPr lang="en-US" sz="5400" dirty="0" err="1" smtClean="0">
                <a:latin typeface="Century Gothic" pitchFamily="34" charset="0"/>
                <a:sym typeface="Lucida Grande" charset="0"/>
              </a:rPr>
              <a:t>LA</a:t>
            </a:r>
            <a:r>
              <a:rPr lang="en-US" sz="5400" dirty="0" smtClean="0">
                <a:latin typeface="Century Gothic" pitchFamily="34" charset="0"/>
                <a:sym typeface="Lucida Grande" charset="0"/>
              </a:rPr>
              <a:t> </a:t>
            </a:r>
            <a:r>
              <a:rPr lang="zh-TW" altLang="en-US" sz="6600" baseline="-2000" dirty="0" smtClean="0">
                <a:latin typeface="Century Gothic" pitchFamily="34" charset="0"/>
                <a:ea typeface="華康儷中黑" pitchFamily="49" charset="-120"/>
                <a:cs typeface="Lucida Grande" charset="0"/>
                <a:sym typeface="Lucida Grande" charset="0"/>
              </a:rPr>
              <a:t>礦物</a:t>
            </a:r>
            <a:r>
              <a:rPr lang="zh-TW" altLang="en-US" sz="6600" baseline="-2000" dirty="0">
                <a:latin typeface="Century Gothic" pitchFamily="34" charset="0"/>
                <a:ea typeface="華康儷中黑" pitchFamily="49" charset="-120"/>
                <a:cs typeface="Lucida Grande" charset="0"/>
                <a:sym typeface="Lucida Grande" charset="0"/>
              </a:rPr>
              <a:t>唇彩 </a:t>
            </a:r>
            <a:r>
              <a:rPr lang="en-US" altLang="zh-TW" sz="6600" baseline="-2000" dirty="0">
                <a:latin typeface="Century Gothic" pitchFamily="34" charset="0"/>
                <a:ea typeface="華康儷中黑" pitchFamily="49" charset="-120"/>
                <a:cs typeface="Lucida Grande" charset="0"/>
                <a:sym typeface="Lucida Grande" charset="0"/>
              </a:rPr>
              <a:t/>
            </a:r>
            <a:br>
              <a:rPr lang="en-US" altLang="zh-TW" sz="6600" baseline="-2000" dirty="0">
                <a:latin typeface="Century Gothic" pitchFamily="34" charset="0"/>
                <a:ea typeface="華康儷中黑" pitchFamily="49" charset="-120"/>
                <a:cs typeface="Lucida Grande" charset="0"/>
                <a:sym typeface="Lucida Grande" charset="0"/>
              </a:rPr>
            </a:br>
            <a:r>
              <a:rPr lang="en-US" altLang="zh-TW" sz="6200" baseline="-2000" dirty="0" smtClean="0">
                <a:latin typeface="Century Gothic" pitchFamily="34" charset="0"/>
                <a:ea typeface="華康儷中黑" pitchFamily="49" charset="-120"/>
                <a:cs typeface="Lucida Grande" charset="0"/>
                <a:sym typeface="Lucida Grande" charset="0"/>
              </a:rPr>
              <a:t> LA </a:t>
            </a:r>
            <a:r>
              <a:rPr lang="en-US" altLang="zh-TW" sz="6200" baseline="-2000" dirty="0" err="1" smtClean="0">
                <a:latin typeface="Century Gothic" pitchFamily="34" charset="0"/>
                <a:ea typeface="華康儷中黑" pitchFamily="49" charset="-120"/>
                <a:cs typeface="Lucida Grande" charset="0"/>
                <a:sym typeface="Lucida Grande" charset="0"/>
              </a:rPr>
              <a:t>LA</a:t>
            </a:r>
            <a:r>
              <a:rPr lang="en-US" altLang="zh-TW" sz="6200" baseline="-2000" dirty="0" smtClean="0">
                <a:latin typeface="Century Gothic" pitchFamily="34" charset="0"/>
                <a:ea typeface="華康儷中黑" pitchFamily="49" charset="-120"/>
                <a:cs typeface="Lucida Grande" charset="0"/>
                <a:sym typeface="Lucida Grande" charset="0"/>
              </a:rPr>
              <a:t> MINERAL </a:t>
            </a:r>
            <a:r>
              <a:rPr lang="en-US" altLang="zh-TW" sz="6200" baseline="-2000" dirty="0">
                <a:latin typeface="Century Gothic" pitchFamily="34" charset="0"/>
                <a:ea typeface="華康儷中黑" pitchFamily="49" charset="-120"/>
                <a:cs typeface="Lucida Grande" charset="0"/>
                <a:sym typeface="Lucida Grande" charset="0"/>
              </a:rPr>
              <a:t>LIPSHINE</a:t>
            </a:r>
            <a:endParaRPr lang="en-US" altLang="en-US" sz="6200" baseline="-2000" dirty="0">
              <a:latin typeface="Century Gothic" pitchFamily="34" charset="0"/>
              <a:ea typeface="華康儷中黑" pitchFamily="49" charset="-120"/>
              <a:cs typeface="Lucida Grande" charset="0"/>
              <a:sym typeface="Lucida Grande" charset="0"/>
            </a:endParaRPr>
          </a:p>
        </p:txBody>
      </p:sp>
      <p:pic>
        <p:nvPicPr>
          <p:cNvPr id="5122" name="Picture 2" descr="\\172.20.1.31\Share_Between_Dept\Product_SC\Communications\Graphics\Products Image\Motives\LS2013\HK_MotivesLaLa_MineralLipShine_HK101MLMG_HK105MLMG_HK115MLMG.png"/>
          <p:cNvPicPr>
            <a:picLocks noChangeAspect="1" noChangeArrowheads="1"/>
          </p:cNvPicPr>
          <p:nvPr/>
        </p:nvPicPr>
        <p:blipFill>
          <a:blip r:embed="rId5" cstate="print"/>
          <a:srcRect/>
          <a:stretch>
            <a:fillRect/>
          </a:stretch>
        </p:blipFill>
        <p:spPr bwMode="auto">
          <a:xfrm>
            <a:off x="7721600" y="2667000"/>
            <a:ext cx="5715000" cy="5715000"/>
          </a:xfrm>
          <a:prstGeom prst="rect">
            <a:avLst/>
          </a:prstGeom>
          <a:noFill/>
        </p:spPr>
      </p:pic>
    </p:spTree>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1507" name="Rectangle 3"/>
          <p:cNvSpPr>
            <a:spLocks noGrp="1" noChangeArrowheads="1"/>
          </p:cNvSpPr>
          <p:nvPr>
            <p:ph type="title"/>
          </p:nvPr>
        </p:nvSpPr>
        <p:spPr>
          <a:xfrm>
            <a:off x="5626100" y="254000"/>
            <a:ext cx="7124700" cy="3632200"/>
          </a:xfrm>
          <a:ln/>
        </p:spPr>
        <p:txBody>
          <a:bodyPr anchor="t"/>
          <a:lstStyle/>
          <a:p>
            <a:pPr algn="r"/>
            <a:r>
              <a:rPr lang="en-US" sz="6400" dirty="0">
                <a:latin typeface="Lucida Grande" charset="0"/>
                <a:sym typeface="Lucida Grande" charset="0"/>
              </a:rPr>
              <a:t/>
            </a:r>
            <a:br>
              <a:rPr lang="en-US" sz="6400" dirty="0">
                <a:latin typeface="Lucida Grande" charset="0"/>
                <a:sym typeface="Lucida Grande" charset="0"/>
              </a:rPr>
            </a:br>
            <a:r>
              <a:rPr lang="en-US" altLang="zh-TW" sz="6600" baseline="-2000" dirty="0" smtClean="0">
                <a:latin typeface="Century Gothic" pitchFamily="34" charset="0"/>
                <a:ea typeface="華康儷中黑" pitchFamily="49" charset="-120"/>
                <a:cs typeface="Lucida Grande" charset="0"/>
                <a:sym typeface="Lucida Grande" charset="0"/>
              </a:rPr>
              <a:t>40FY</a:t>
            </a:r>
            <a:r>
              <a:rPr lang="zh-TW" altLang="en-US" sz="6600" baseline="-2000" dirty="0" smtClean="0">
                <a:latin typeface="Century Gothic" pitchFamily="34" charset="0"/>
                <a:ea typeface="華康儷中黑" pitchFamily="49" charset="-120"/>
                <a:cs typeface="Lucida Grande" charset="0"/>
                <a:sym typeface="Lucida Grande" charset="0"/>
              </a:rPr>
              <a:t>豐盈修護唇膏</a:t>
            </a:r>
            <a:r>
              <a:rPr lang="en-US" altLang="zh-TW" sz="6600" baseline="-2000" dirty="0" smtClean="0">
                <a:latin typeface="Century Gothic" pitchFamily="34" charset="0"/>
                <a:ea typeface="華康儷中黑" pitchFamily="49" charset="-120"/>
                <a:cs typeface="Lucida Grande" charset="0"/>
                <a:sym typeface="Lucida Grande" charset="0"/>
              </a:rPr>
              <a:t/>
            </a:r>
            <a:br>
              <a:rPr lang="en-US" altLang="zh-TW" sz="6600" baseline="-2000" dirty="0" smtClean="0">
                <a:latin typeface="Century Gothic" pitchFamily="34" charset="0"/>
                <a:ea typeface="華康儷中黑" pitchFamily="49" charset="-120"/>
                <a:cs typeface="Lucida Grande" charset="0"/>
                <a:sym typeface="Lucida Grande" charset="0"/>
              </a:rPr>
            </a:br>
            <a:r>
              <a:rPr lang="en-US" altLang="zh-TW" sz="6200" baseline="-2000" dirty="0" smtClean="0">
                <a:latin typeface="Century Gothic" pitchFamily="34" charset="0"/>
                <a:ea typeface="華康儷中黑" pitchFamily="49" charset="-120"/>
                <a:cs typeface="Lucida Grande" charset="0"/>
                <a:sym typeface="Lucida Grande" charset="0"/>
              </a:rPr>
              <a:t>40Fy Lip Treatment</a:t>
            </a:r>
            <a:endParaRPr lang="en-US" altLang="en-US" sz="6200" baseline="-2000" dirty="0">
              <a:latin typeface="Century Gothic" pitchFamily="34" charset="0"/>
              <a:ea typeface="華康儷中黑" pitchFamily="49" charset="-120"/>
              <a:cs typeface="Lucida Grande" charset="0"/>
              <a:sym typeface="Lucida Grande" charset="0"/>
            </a:endParaRPr>
          </a:p>
        </p:txBody>
      </p:sp>
      <p:sp>
        <p:nvSpPr>
          <p:cNvPr id="21508"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$128.00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$179.00            </a:t>
            </a:r>
            <a:r>
              <a:rPr lang="en-US" sz="2400" dirty="0" smtClean="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Didot" charset="0"/>
              </a:rPr>
              <a:t>12</a:t>
            </a:r>
            <a:endParaRPr lang="en-US" sz="2400" dirty="0">
              <a:solidFill>
                <a:schemeClr val="tx1"/>
              </a:solidFill>
              <a:latin typeface="Century Gothic" charset="0"/>
              <a:ea typeface="Century Gothic" charset="0"/>
              <a:cs typeface="Century Gothic" charset="0"/>
              <a:sym typeface="Century Gothic" charset="0"/>
            </a:endParaRP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1512" name="Picture 8"/>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pic>
        <p:nvPicPr>
          <p:cNvPr id="2050" name="Picture 2" descr="\\172.20.1.31\Share_Between_Dept\Product_SC\Communications\Graphics\Products Image\Motives\LS2013\HK_Motives40fyLipTreatment_HK499MLT.png"/>
          <p:cNvPicPr>
            <a:picLocks noChangeAspect="1" noChangeArrowheads="1"/>
          </p:cNvPicPr>
          <p:nvPr/>
        </p:nvPicPr>
        <p:blipFill>
          <a:blip r:embed="rId5" cstate="print"/>
          <a:srcRect/>
          <a:stretch>
            <a:fillRect/>
          </a:stretch>
        </p:blipFill>
        <p:spPr bwMode="auto">
          <a:xfrm>
            <a:off x="7011098" y="3251898"/>
            <a:ext cx="5587302" cy="5587302"/>
          </a:xfrm>
          <a:prstGeom prst="rect">
            <a:avLst/>
          </a:prstGeom>
          <a:noFill/>
        </p:spPr>
      </p:pic>
      <p:sp>
        <p:nvSpPr>
          <p:cNvPr id="21513" name="Rectangle 9"/>
          <p:cNvSpPr>
            <a:spLocks/>
          </p:cNvSpPr>
          <p:nvPr/>
        </p:nvSpPr>
        <p:spPr bwMode="auto">
          <a:xfrm>
            <a:off x="8559800" y="7543800"/>
            <a:ext cx="3352800" cy="9398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HK499MLT</a:t>
            </a:r>
            <a:endParaRPr lang="en-US" sz="1800" dirty="0">
              <a:solidFill>
                <a:schemeClr val="tx1"/>
              </a:solidFill>
              <a:latin typeface="Century Gothic" charset="0"/>
              <a:ea typeface="Century Gothic" charset="0"/>
              <a:cs typeface="Century Gothic" charset="0"/>
              <a:sym typeface="Century Gothic" charset="0"/>
            </a:endParaRPr>
          </a:p>
        </p:txBody>
      </p:sp>
    </p:spTree>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4580"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a:solidFill>
                  <a:schemeClr val="tx1"/>
                </a:solidFill>
                <a:latin typeface="Century Gothic" charset="0"/>
                <a:ea typeface="Century Gothic" charset="0"/>
                <a:cs typeface="Century Gothic" charset="0"/>
                <a:sym typeface="Century Gothic" charset="0"/>
              </a:rPr>
              <a:t>$</a:t>
            </a:r>
            <a:r>
              <a:rPr lang="en-US" sz="2400" dirty="0" smtClean="0">
                <a:solidFill>
                  <a:schemeClr val="tx1"/>
                </a:solidFill>
                <a:latin typeface="Century Gothic" charset="0"/>
                <a:ea typeface="Century Gothic" charset="0"/>
                <a:cs typeface="Century Gothic" charset="0"/>
                <a:sym typeface="Century Gothic" charset="0"/>
              </a:rPr>
              <a:t>42.00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$59.00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2</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4581" name="Picture 5"/>
          <p:cNvPicPr>
            <a:picLocks noChangeAspect="1" noChangeArrowheads="1"/>
          </p:cNvPicPr>
          <p:nvPr/>
        </p:nvPicPr>
        <p:blipFill>
          <a:blip r:embed="rId4" cstate="print"/>
          <a:srcRect/>
          <a:stretch>
            <a:fillRect/>
          </a:stretch>
        </p:blipFill>
        <p:spPr bwMode="auto">
          <a:xfrm>
            <a:off x="5684838" y="3962400"/>
            <a:ext cx="7627937" cy="4445000"/>
          </a:xfrm>
          <a:prstGeom prst="rect">
            <a:avLst/>
          </a:prstGeom>
          <a:noFill/>
          <a:ln w="12700" cap="flat">
            <a:noFill/>
            <a:miter lim="800000"/>
            <a:headEnd/>
            <a:tailEnd/>
          </a:ln>
        </p:spPr>
      </p:pic>
      <p:pic>
        <p:nvPicPr>
          <p:cNvPr id="24582" name="Picture 6"/>
          <p:cNvPicPr>
            <a:picLocks noChangeAspect="1" noChangeArrowheads="1"/>
          </p:cNvPicPr>
          <p:nvPr/>
        </p:nvPicPr>
        <p:blipFill>
          <a:blip r:embed="rId5" cstate="print"/>
          <a:srcRect/>
          <a:stretch>
            <a:fillRect/>
          </a:stretch>
        </p:blipFill>
        <p:spPr bwMode="auto">
          <a:xfrm>
            <a:off x="10579100" y="187325"/>
            <a:ext cx="2222500" cy="703263"/>
          </a:xfrm>
          <a:prstGeom prst="rect">
            <a:avLst/>
          </a:prstGeom>
          <a:noFill/>
          <a:ln w="12700" cap="flat">
            <a:noFill/>
            <a:miter lim="800000"/>
            <a:headEnd/>
            <a:tailEnd/>
          </a:ln>
        </p:spPr>
      </p:pic>
      <p:sp>
        <p:nvSpPr>
          <p:cNvPr id="24583" name="Rectangle 7"/>
          <p:cNvSpPr>
            <a:spLocks/>
          </p:cNvSpPr>
          <p:nvPr/>
        </p:nvSpPr>
        <p:spPr bwMode="auto">
          <a:xfrm>
            <a:off x="8686800" y="8045450"/>
            <a:ext cx="31750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HK01MEMT</a:t>
            </a:r>
            <a:endParaRPr lang="en-US" sz="1800" dirty="0">
              <a:solidFill>
                <a:schemeClr val="tx1"/>
              </a:solidFill>
              <a:latin typeface="Century Gothic" charset="0"/>
              <a:ea typeface="Century Gothic" charset="0"/>
              <a:cs typeface="Century Gothic" charset="0"/>
              <a:sym typeface="Century Gothic" charset="0"/>
            </a:endParaRPr>
          </a:p>
        </p:txBody>
      </p:sp>
      <p:sp>
        <p:nvSpPr>
          <p:cNvPr id="10" name="Rectangle 3"/>
          <p:cNvSpPr txBox="1">
            <a:spLocks noChangeArrowheads="1"/>
          </p:cNvSpPr>
          <p:nvPr/>
        </p:nvSpPr>
        <p:spPr bwMode="auto">
          <a:xfrm>
            <a:off x="5626100" y="254000"/>
            <a:ext cx="7124700" cy="3632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r"/>
            <a: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t/>
            </a:r>
            <a:b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br>
            <a:r>
              <a:rPr lang="zh-TW" altLang="en-US" sz="6600" baseline="-2000" dirty="0">
                <a:solidFill>
                  <a:schemeClr val="tx1"/>
                </a:solidFill>
                <a:latin typeface="Century Gothic" pitchFamily="34" charset="0"/>
                <a:ea typeface="華康儷中黑" pitchFamily="49" charset="-120"/>
                <a:cs typeface="Lucida Grande" charset="0"/>
                <a:sym typeface="Lucida Grande" charset="0"/>
              </a:rPr>
              <a:t>卸妝潔面紙 </a:t>
            </a:r>
            <a:r>
              <a:rPr lang="en-US" altLang="zh-TW" sz="6600" baseline="-2000" dirty="0">
                <a:solidFill>
                  <a:schemeClr val="tx1"/>
                </a:solidFill>
                <a:latin typeface="Century Gothic" pitchFamily="34" charset="0"/>
                <a:ea typeface="華康儷中黑" pitchFamily="49" charset="-120"/>
                <a:cs typeface="Lucida Grande" charset="0"/>
                <a:sym typeface="Lucida Grande" charset="0"/>
              </a:rPr>
              <a:t/>
            </a:r>
            <a:br>
              <a:rPr lang="en-US" altLang="zh-TW" sz="6600" baseline="-2000" dirty="0">
                <a:solidFill>
                  <a:schemeClr val="tx1"/>
                </a:solidFill>
                <a:latin typeface="Century Gothic" pitchFamily="34" charset="0"/>
                <a:ea typeface="華康儷中黑" pitchFamily="49" charset="-120"/>
                <a:cs typeface="Lucida Grande" charset="0"/>
                <a:sym typeface="Lucida Grande" charset="0"/>
              </a:rPr>
            </a:br>
            <a:r>
              <a:rPr lang="en-US" altLang="zh-TW" sz="6200" baseline="-2000" dirty="0">
                <a:solidFill>
                  <a:schemeClr val="tx1"/>
                </a:solidFill>
                <a:latin typeface="Century Gothic" pitchFamily="34" charset="0"/>
                <a:ea typeface="華康儷中黑" pitchFamily="49" charset="-120"/>
                <a:cs typeface="Lucida Grande" charset="0"/>
                <a:sym typeface="Lucida Grande" charset="0"/>
              </a:rPr>
              <a:t>MAKEUP REMOVER TOWELETTES</a:t>
            </a:r>
            <a:endParaRPr lang="en-US" altLang="en-US" sz="6200" baseline="-2000" dirty="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4580"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$50.00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$70.00            </a:t>
            </a:r>
            <a:r>
              <a:rPr lang="en-US" sz="2400" dirty="0" smtClean="0">
                <a:solidFill>
                  <a:schemeClr val="tx1"/>
                </a:solidFill>
                <a:latin typeface="Didot" charset="0"/>
                <a:ea typeface="Didot" charset="0"/>
                <a:cs typeface="Didot" charset="0"/>
                <a:sym typeface="Didot" charset="0"/>
              </a:rPr>
              <a:t>BV:</a:t>
            </a:r>
            <a:r>
              <a:rPr lang="en-US" sz="2400" dirty="0" smtClean="0">
                <a:solidFill>
                  <a:schemeClr val="tx1"/>
                </a:solidFill>
                <a:latin typeface="Century Gothic" charset="0"/>
                <a:ea typeface="Century Gothic" charset="0"/>
                <a:cs typeface="Century Gothic" charset="0"/>
                <a:sym typeface="Century Gothic" charset="0"/>
              </a:rPr>
              <a:t>3.5</a:t>
            </a:r>
            <a:endParaRPr lang="en-US" sz="2400" dirty="0">
              <a:solidFill>
                <a:schemeClr val="tx1"/>
              </a:solidFill>
              <a:latin typeface="Century Gothic" charset="0"/>
              <a:ea typeface="Century Gothic" charset="0"/>
              <a:cs typeface="Century Gothic" charset="0"/>
              <a:sym typeface="Century Gothic" charset="0"/>
            </a:endParaRP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4582" name="Picture 6"/>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pic>
        <p:nvPicPr>
          <p:cNvPr id="44034" name="Picture 2" descr="O:\Product_SC\Communications\Graphics\Products Image\Motives\Untitled.png"/>
          <p:cNvPicPr>
            <a:picLocks noChangeAspect="1" noChangeArrowheads="1"/>
          </p:cNvPicPr>
          <p:nvPr/>
        </p:nvPicPr>
        <p:blipFill>
          <a:blip r:embed="rId5" cstate="print">
            <a:clrChange>
              <a:clrFrom>
                <a:srgbClr val="FFFFFF"/>
              </a:clrFrom>
              <a:clrTo>
                <a:srgbClr val="FFFFFF">
                  <a:alpha val="0"/>
                </a:srgbClr>
              </a:clrTo>
            </a:clrChange>
          </a:blip>
          <a:srcRect t="10002" b="15819"/>
          <a:stretch>
            <a:fillRect/>
          </a:stretch>
        </p:blipFill>
        <p:spPr bwMode="auto">
          <a:xfrm>
            <a:off x="5969000" y="2667000"/>
            <a:ext cx="6857144" cy="5086561"/>
          </a:xfrm>
          <a:prstGeom prst="rect">
            <a:avLst/>
          </a:prstGeom>
          <a:noFill/>
        </p:spPr>
      </p:pic>
      <p:sp>
        <p:nvSpPr>
          <p:cNvPr id="11" name="Rectangle 6"/>
          <p:cNvSpPr>
            <a:spLocks/>
          </p:cNvSpPr>
          <p:nvPr/>
        </p:nvSpPr>
        <p:spPr bwMode="auto">
          <a:xfrm>
            <a:off x="9804400" y="7620000"/>
            <a:ext cx="3175000" cy="12192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HK5424MNP- If You Dare</a:t>
            </a:r>
            <a:endParaRPr lang="en-US" sz="1800" dirty="0">
              <a:solidFill>
                <a:schemeClr val="tx1"/>
              </a:solidFill>
              <a:latin typeface="Century Gothic" charset="0"/>
              <a:ea typeface="Century Gothic" charset="0"/>
              <a:cs typeface="Century Gothic" charset="0"/>
              <a:sym typeface="Century Gothic" charset="0"/>
            </a:endParaRPr>
          </a:p>
          <a:p>
            <a:pPr algn="l"/>
            <a:r>
              <a:rPr lang="en-US" sz="1800" dirty="0" smtClean="0">
                <a:solidFill>
                  <a:schemeClr val="tx1"/>
                </a:solidFill>
                <a:latin typeface="Century Gothic" charset="0"/>
                <a:ea typeface="Century Gothic" charset="0"/>
                <a:cs typeface="Century Gothic" charset="0"/>
                <a:sym typeface="Century Gothic" charset="0"/>
              </a:rPr>
              <a:t>HK5425MNP- Crave</a:t>
            </a:r>
            <a:endParaRPr lang="en-US" sz="1800" dirty="0">
              <a:solidFill>
                <a:schemeClr val="tx1"/>
              </a:solidFill>
              <a:latin typeface="Century Gothic" charset="0"/>
              <a:ea typeface="Century Gothic" charset="0"/>
              <a:cs typeface="Century Gothic" charset="0"/>
              <a:sym typeface="Century Gothic" charset="0"/>
            </a:endParaRPr>
          </a:p>
          <a:p>
            <a:pPr algn="l"/>
            <a:r>
              <a:rPr lang="en-US" sz="1800" dirty="0" smtClean="0">
                <a:solidFill>
                  <a:schemeClr val="tx1"/>
                </a:solidFill>
                <a:latin typeface="Century Gothic" charset="0"/>
                <a:ea typeface="Century Gothic" charset="0"/>
                <a:cs typeface="Century Gothic" charset="0"/>
                <a:sym typeface="Century Gothic" charset="0"/>
              </a:rPr>
              <a:t>HK5426MNP- Exposed</a:t>
            </a:r>
            <a:endParaRPr lang="en-US" sz="1800" dirty="0">
              <a:solidFill>
                <a:schemeClr val="tx1"/>
              </a:solidFill>
              <a:latin typeface="Century Gothic" charset="0"/>
              <a:ea typeface="Century Gothic" charset="0"/>
              <a:cs typeface="Century Gothic" charset="0"/>
              <a:sym typeface="Century Gothic" charset="0"/>
            </a:endParaRPr>
          </a:p>
          <a:p>
            <a:pPr algn="l"/>
            <a:r>
              <a:rPr lang="en-US" sz="1800" dirty="0" smtClean="0">
                <a:solidFill>
                  <a:schemeClr val="tx1"/>
                </a:solidFill>
                <a:latin typeface="Century Gothic" charset="0"/>
                <a:ea typeface="Century Gothic" charset="0"/>
                <a:cs typeface="Century Gothic" charset="0"/>
                <a:sym typeface="Century Gothic" charset="0"/>
              </a:rPr>
              <a:t>HK5008MNP- Venom</a:t>
            </a:r>
          </a:p>
          <a:p>
            <a:pPr algn="l"/>
            <a:r>
              <a:rPr lang="en-US" sz="1800" dirty="0" smtClean="0">
                <a:solidFill>
                  <a:schemeClr val="tx1"/>
                </a:solidFill>
                <a:latin typeface="Century Gothic" charset="0"/>
                <a:ea typeface="Century Gothic" charset="0"/>
                <a:cs typeface="Century Gothic" charset="0"/>
                <a:sym typeface="Century Gothic" charset="0"/>
              </a:rPr>
              <a:t>HK5009MNP- Jaded</a:t>
            </a:r>
            <a:endParaRPr lang="en-US" sz="1800" dirty="0">
              <a:solidFill>
                <a:schemeClr val="tx1"/>
              </a:solidFill>
              <a:latin typeface="Century Gothic" charset="0"/>
              <a:ea typeface="Century Gothic" charset="0"/>
              <a:cs typeface="Century Gothic" charset="0"/>
              <a:sym typeface="Century Gothic" charset="0"/>
            </a:endParaRPr>
          </a:p>
        </p:txBody>
      </p:sp>
      <p:sp>
        <p:nvSpPr>
          <p:cNvPr id="10" name="Rectangle 3"/>
          <p:cNvSpPr txBox="1">
            <a:spLocks noChangeArrowheads="1"/>
          </p:cNvSpPr>
          <p:nvPr/>
        </p:nvSpPr>
        <p:spPr bwMode="auto">
          <a:xfrm>
            <a:off x="5626100" y="254000"/>
            <a:ext cx="7124700" cy="3632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r"/>
            <a: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t/>
            </a:r>
            <a:b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br>
            <a:r>
              <a:rPr kumimoji="0" lang="zh-TW" altLang="en-US" sz="6600" b="0" i="0" u="none" strike="noStrike" kern="0" cap="none" spc="0" normalizeH="0" baseline="-2000" noProof="0" dirty="0" smtClean="0">
                <a:ln>
                  <a:noFill/>
                </a:ln>
                <a:solidFill>
                  <a:schemeClr val="tx1"/>
                </a:solidFill>
                <a:effectLst/>
                <a:uLnTx/>
                <a:uFillTx/>
                <a:latin typeface="Century Gothic" pitchFamily="34" charset="0"/>
                <a:ea typeface="華康儷中黑" pitchFamily="49" charset="-120"/>
                <a:cs typeface="Lucida Grande" charset="0"/>
                <a:sym typeface="Lucida Grande" charset="0"/>
              </a:rPr>
              <a:t> </a:t>
            </a:r>
            <a:r>
              <a:rPr lang="zh-TW" altLang="en-US" sz="6600" baseline="-2000" dirty="0">
                <a:solidFill>
                  <a:schemeClr val="tx1"/>
                </a:solidFill>
                <a:latin typeface="Century Gothic" pitchFamily="34" charset="0"/>
                <a:ea typeface="華康儷中黑" pitchFamily="49" charset="-120"/>
                <a:cs typeface="Lucida Grande" charset="0"/>
                <a:sym typeface="Lucida Grande" charset="0"/>
              </a:rPr>
              <a:t>持久絕色指甲油 </a:t>
            </a:r>
            <a:r>
              <a:rPr lang="en-US" altLang="zh-TW" sz="6600" baseline="-2000" dirty="0">
                <a:solidFill>
                  <a:schemeClr val="tx1"/>
                </a:solidFill>
                <a:latin typeface="Century Gothic" pitchFamily="34" charset="0"/>
                <a:ea typeface="華康儷中黑" pitchFamily="49" charset="-120"/>
                <a:cs typeface="Lucida Grande" charset="0"/>
                <a:sym typeface="Lucida Grande" charset="0"/>
              </a:rPr>
              <a:t/>
            </a:r>
            <a:br>
              <a:rPr lang="en-US" altLang="zh-TW" sz="6600" baseline="-2000" dirty="0">
                <a:solidFill>
                  <a:schemeClr val="tx1"/>
                </a:solidFill>
                <a:latin typeface="Century Gothic" pitchFamily="34" charset="0"/>
                <a:ea typeface="華康儷中黑" pitchFamily="49" charset="-120"/>
                <a:cs typeface="Lucida Grande" charset="0"/>
                <a:sym typeface="Lucida Grande" charset="0"/>
              </a:rPr>
            </a:br>
            <a:r>
              <a:rPr lang="en-US" altLang="zh-TW" sz="6200" baseline="-2000" dirty="0">
                <a:solidFill>
                  <a:schemeClr val="tx1"/>
                </a:solidFill>
                <a:latin typeface="Century Gothic" pitchFamily="34" charset="0"/>
                <a:ea typeface="華康儷中黑" pitchFamily="49" charset="-120"/>
                <a:cs typeface="Lucida Grande" charset="0"/>
                <a:sym typeface="Lucida Grande" charset="0"/>
              </a:rPr>
              <a:t>NAIL LACQUER</a:t>
            </a:r>
            <a:endParaRPr lang="en-US" altLang="en-US" sz="6200" baseline="-2000" dirty="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pic>
        <p:nvPicPr>
          <p:cNvPr id="29701"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13"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$182.00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$255.00            </a:t>
            </a:r>
            <a:r>
              <a:rPr lang="en-US" sz="2400" dirty="0" smtClean="0">
                <a:solidFill>
                  <a:schemeClr val="tx1"/>
                </a:solidFill>
                <a:latin typeface="Didot" charset="0"/>
                <a:ea typeface="Didot" charset="0"/>
                <a:cs typeface="Didot" charset="0"/>
                <a:sym typeface="Didot" charset="0"/>
              </a:rPr>
              <a:t>BV:</a:t>
            </a:r>
            <a:r>
              <a:rPr lang="en-US" sz="2400" dirty="0" smtClean="0">
                <a:solidFill>
                  <a:schemeClr val="tx1"/>
                </a:solidFill>
                <a:latin typeface="Century Gothic" charset="0"/>
                <a:ea typeface="Didot" charset="0"/>
                <a:cs typeface="Didot" charset="0"/>
                <a:sym typeface="Century Gothic" charset="0"/>
              </a:rPr>
              <a:t>16</a:t>
            </a:r>
            <a:endParaRPr lang="en-US" sz="2400" dirty="0">
              <a:solidFill>
                <a:schemeClr val="tx1"/>
              </a:solidFill>
              <a:latin typeface="Century Gothic" charset="0"/>
              <a:ea typeface="Century Gothic" charset="0"/>
              <a:cs typeface="Century Gothic" charset="0"/>
              <a:sym typeface="Century Gothic" charset="0"/>
            </a:endParaRPr>
          </a:p>
          <a:p>
            <a:pPr algn="l"/>
            <a:endParaRPr lang="en-US" sz="2400" dirty="0">
              <a:solidFill>
                <a:schemeClr val="tx1"/>
              </a:solidFill>
              <a:latin typeface="Century Gothic" charset="0"/>
              <a:ea typeface="Century Gothic" charset="0"/>
              <a:cs typeface="Century Gothic" charset="0"/>
              <a:sym typeface="Century Gothic" charset="0"/>
            </a:endParaRPr>
          </a:p>
        </p:txBody>
      </p:sp>
      <p:sp>
        <p:nvSpPr>
          <p:cNvPr id="14" name="Rectangle 3"/>
          <p:cNvSpPr txBox="1">
            <a:spLocks noChangeArrowheads="1"/>
          </p:cNvSpPr>
          <p:nvPr/>
        </p:nvSpPr>
        <p:spPr bwMode="auto">
          <a:xfrm>
            <a:off x="5626100" y="-76200"/>
            <a:ext cx="7124700" cy="3632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r"/>
            <a: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t/>
            </a:r>
            <a:b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br>
            <a:r>
              <a:rPr kumimoji="0" lang="zh-TW" altLang="en-US" sz="6600" b="0" i="0" u="none" strike="noStrike" kern="0" cap="none" spc="0" normalizeH="0" baseline="-2000" noProof="0" dirty="0" smtClean="0">
                <a:ln>
                  <a:noFill/>
                </a:ln>
                <a:solidFill>
                  <a:schemeClr val="tx1"/>
                </a:solidFill>
                <a:effectLst/>
                <a:uLnTx/>
                <a:uFillTx/>
                <a:latin typeface="Century Gothic" pitchFamily="34" charset="0"/>
                <a:ea typeface="華康儷中黑" pitchFamily="49" charset="-120"/>
                <a:cs typeface="Lucida Grande" charset="0"/>
                <a:sym typeface="Lucida Grande" charset="0"/>
              </a:rPr>
              <a:t> </a:t>
            </a:r>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專業美甲修容組合</a:t>
            </a:r>
            <a:r>
              <a:rPr lang="en-US" altLang="zh-TW" sz="6600" baseline="-2000" dirty="0">
                <a:solidFill>
                  <a:schemeClr val="tx1"/>
                </a:solidFill>
                <a:latin typeface="Century Gothic" pitchFamily="34" charset="0"/>
                <a:ea typeface="華康儷中黑" pitchFamily="49" charset="-120"/>
                <a:cs typeface="Lucida Grande" charset="0"/>
                <a:sym typeface="Lucida Grande" charset="0"/>
              </a:rPr>
              <a:t/>
            </a:r>
            <a:br>
              <a:rPr lang="en-US" altLang="zh-TW" sz="6600" baseline="-2000" dirty="0">
                <a:solidFill>
                  <a:schemeClr val="tx1"/>
                </a:solidFill>
                <a:latin typeface="Century Gothic" pitchFamily="34" charset="0"/>
                <a:ea typeface="華康儷中黑" pitchFamily="49" charset="-120"/>
                <a:cs typeface="Lucida Grande" charset="0"/>
                <a:sym typeface="Lucida Grande" charset="0"/>
              </a:rPr>
            </a:br>
            <a:r>
              <a:rPr lang="en-US" altLang="zh-TW" sz="6200" baseline="-2000" dirty="0" smtClean="0">
                <a:solidFill>
                  <a:schemeClr val="tx1"/>
                </a:solidFill>
                <a:latin typeface="Century Gothic" pitchFamily="34" charset="0"/>
                <a:ea typeface="華康儷中黑" pitchFamily="49" charset="-120"/>
                <a:cs typeface="Lucida Grande" charset="0"/>
                <a:sym typeface="Lucida Grande" charset="0"/>
              </a:rPr>
              <a:t>PROFESSIONAL </a:t>
            </a:r>
          </a:p>
          <a:p>
            <a:pPr lvl="0" algn="r"/>
            <a:r>
              <a:rPr lang="en-US" altLang="zh-TW" sz="6200" baseline="-2000" dirty="0" smtClean="0">
                <a:solidFill>
                  <a:schemeClr val="tx1"/>
                </a:solidFill>
                <a:latin typeface="Century Gothic" pitchFamily="34" charset="0"/>
                <a:ea typeface="華康儷中黑" pitchFamily="49" charset="-120"/>
                <a:cs typeface="Lucida Grande" charset="0"/>
                <a:sym typeface="Lucida Grande" charset="0"/>
              </a:rPr>
              <a:t>NAIL CARE KIT</a:t>
            </a:r>
            <a:endParaRPr lang="en-US" altLang="en-US" sz="6200" baseline="-2000" dirty="0">
              <a:solidFill>
                <a:schemeClr val="tx1"/>
              </a:solidFill>
              <a:latin typeface="Century Gothic" pitchFamily="34" charset="0"/>
              <a:ea typeface="華康儷中黑" pitchFamily="49" charset="-120"/>
              <a:cs typeface="Lucida Grande" charset="0"/>
              <a:sym typeface="Lucida Grande" charset="0"/>
            </a:endParaRPr>
          </a:p>
        </p:txBody>
      </p:sp>
      <p:pic>
        <p:nvPicPr>
          <p:cNvPr id="4098" name="Picture 2" descr="\\172.20.1.31\Share_Between_Dept\Product_SC\Communications\Graphics\Products Image\Motives\LS2013\HK_Motives_ProfessionalNailCareKit__HK100MNA.png"/>
          <p:cNvPicPr>
            <a:picLocks noChangeAspect="1" noChangeArrowheads="1"/>
          </p:cNvPicPr>
          <p:nvPr/>
        </p:nvPicPr>
        <p:blipFill>
          <a:blip r:embed="rId5" cstate="print"/>
          <a:srcRect/>
          <a:stretch>
            <a:fillRect/>
          </a:stretch>
        </p:blipFill>
        <p:spPr bwMode="auto">
          <a:xfrm>
            <a:off x="6833234" y="2769234"/>
            <a:ext cx="5765166" cy="5765166"/>
          </a:xfrm>
          <a:prstGeom prst="rect">
            <a:avLst/>
          </a:prstGeom>
          <a:noFill/>
        </p:spPr>
      </p:pic>
      <p:sp>
        <p:nvSpPr>
          <p:cNvPr id="16" name="Rectangle 7"/>
          <p:cNvSpPr>
            <a:spLocks/>
          </p:cNvSpPr>
          <p:nvPr/>
        </p:nvSpPr>
        <p:spPr bwMode="auto">
          <a:xfrm>
            <a:off x="9042400" y="7924800"/>
            <a:ext cx="31750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HK100MNA</a:t>
            </a:r>
            <a:endParaRPr lang="en-US" sz="1800" dirty="0">
              <a:solidFill>
                <a:schemeClr val="tx1"/>
              </a:solidFill>
              <a:latin typeface="Century Gothic" charset="0"/>
              <a:ea typeface="Century Gothic" charset="0"/>
              <a:cs typeface="Century Gothic" charset="0"/>
              <a:sym typeface="Century Gothic" charset="0"/>
            </a:endParaRPr>
          </a:p>
        </p:txBody>
      </p:sp>
    </p:spTree>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pic>
        <p:nvPicPr>
          <p:cNvPr id="29701"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13" name="Rectangle 4"/>
          <p:cNvSpPr>
            <a:spLocks/>
          </p:cNvSpPr>
          <p:nvPr/>
        </p:nvSpPr>
        <p:spPr bwMode="auto">
          <a:xfrm>
            <a:off x="6858000" y="3276600"/>
            <a:ext cx="6121400" cy="6477000"/>
          </a:xfrm>
          <a:prstGeom prst="rect">
            <a:avLst/>
          </a:prstGeom>
          <a:noFill/>
          <a:ln w="12700" cap="flat">
            <a:noFill/>
            <a:miter lim="800000"/>
            <a:headEnd type="none" w="med" len="med"/>
            <a:tailEnd type="none" w="med" len="med"/>
          </a:ln>
        </p:spPr>
        <p:txBody>
          <a:bodyPr lIns="0" tIns="0" rIns="0" bIns="0" anchor="ctr"/>
          <a:lstStyle/>
          <a:p>
            <a:pPr algn="l">
              <a:spcBef>
                <a:spcPts val="6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Didot" charset="0"/>
              </a:rPr>
              <a:t>底妝</a:t>
            </a:r>
            <a:r>
              <a:rPr lang="zh-TW" altLang="en-US" sz="2200" b="1" dirty="0" smtClean="0">
                <a:solidFill>
                  <a:schemeClr val="tx1"/>
                </a:solidFill>
                <a:latin typeface="Century Gothic" pitchFamily="34" charset="0"/>
                <a:ea typeface="華康儷中黑" pitchFamily="49" charset="-120"/>
                <a:cs typeface="Century Gothic" charset="0"/>
                <a:sym typeface="Didot" charset="0"/>
              </a:rPr>
              <a:t> </a:t>
            </a:r>
            <a:r>
              <a:rPr lang="en-US" sz="2200" dirty="0" smtClean="0">
                <a:solidFill>
                  <a:schemeClr val="tx1"/>
                </a:solidFill>
                <a:latin typeface="Century Gothic" pitchFamily="34" charset="0"/>
                <a:ea typeface="華康儷中黑" pitchFamily="49" charset="-120"/>
                <a:cs typeface="Century Gothic" charset="0"/>
                <a:sym typeface="Didot" charset="0"/>
              </a:rPr>
              <a:t>Priming and Base</a:t>
            </a:r>
            <a:r>
              <a:rPr lang="en-US" sz="2200" b="1" dirty="0" smtClean="0">
                <a:solidFill>
                  <a:schemeClr val="tx1"/>
                </a:solidFill>
                <a:latin typeface="Century Gothic" pitchFamily="34" charset="0"/>
                <a:ea typeface="華康儷中黑" pitchFamily="49" charset="-120"/>
                <a:cs typeface="Century Gothic" charset="0"/>
                <a:sym typeface="Didot" charset="0"/>
              </a:rPr>
              <a:t> </a:t>
            </a:r>
            <a:endParaRPr lang="en-US" altLang="zh-TW" sz="2200" b="1" dirty="0" smtClean="0">
              <a:solidFill>
                <a:schemeClr val="tx1"/>
              </a:solidFill>
              <a:latin typeface="Century Gothic" pitchFamily="34" charset="0"/>
              <a:ea typeface="華康儷中黑" pitchFamily="49" charset="-120"/>
              <a:cs typeface="Century Gothic" charset="0"/>
              <a:sym typeface="Didot" charset="0"/>
            </a:endParaRPr>
          </a:p>
          <a:p>
            <a:pPr marL="290513" indent="-23177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Didot" charset="0"/>
              </a:rPr>
              <a:t>無瑕美肌妝前底霜 </a:t>
            </a:r>
            <a:r>
              <a:rPr lang="en-US" sz="2000" dirty="0" smtClean="0">
                <a:solidFill>
                  <a:schemeClr val="tx1"/>
                </a:solidFill>
                <a:latin typeface="Century Gothic" pitchFamily="34" charset="0"/>
                <a:ea typeface="華康儷中黑" pitchFamily="49" charset="-120"/>
                <a:cs typeface="Century Gothic" charset="0"/>
                <a:sym typeface="Didot" charset="0"/>
              </a:rPr>
              <a:t>Perfecting Face Primer  </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23177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礦物粉底液 </a:t>
            </a:r>
            <a:r>
              <a:rPr lang="en-US" sz="2000" dirty="0" smtClean="0">
                <a:solidFill>
                  <a:schemeClr val="tx1"/>
                </a:solidFill>
                <a:latin typeface="Century Gothic" pitchFamily="34" charset="0"/>
                <a:ea typeface="華康儷中黑" pitchFamily="49" charset="-120"/>
                <a:cs typeface="Century Gothic" charset="0"/>
                <a:sym typeface="Century Gothic" charset="0"/>
              </a:rPr>
              <a:t>SPF 15 Liquid Powder Mineral Foundation SPF 15 – Cream Beige</a:t>
            </a:r>
          </a:p>
          <a:p>
            <a:pPr marL="290513" indent="-23177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全方位高清粉餅 </a:t>
            </a:r>
            <a:r>
              <a:rPr lang="en-US" sz="2000" dirty="0" smtClean="0">
                <a:solidFill>
                  <a:schemeClr val="tx1"/>
                </a:solidFill>
                <a:latin typeface="Century Gothic" pitchFamily="34" charset="0"/>
                <a:ea typeface="華康儷中黑" pitchFamily="49" charset="-120"/>
                <a:cs typeface="Century Gothic" charset="0"/>
                <a:sym typeface="Century Gothic" charset="0"/>
              </a:rPr>
              <a:t>Full Coverage Photo Finish Powder – Neutral  </a:t>
            </a:r>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眼部</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Eyes</a:t>
            </a:r>
          </a:p>
          <a:p>
            <a:pPr marL="290513" indent="-23177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無瑕美肌眼部底霜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Eye Base </a:t>
            </a:r>
          </a:p>
          <a:p>
            <a:pPr marL="290513" indent="-23177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節日四色眼影組合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Holiday Quads – Late Night</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zh-TW" sz="2200" dirty="0" smtClean="0">
              <a:solidFill>
                <a:srgbClr val="FF0000"/>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唇部</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Lips</a:t>
            </a:r>
          </a:p>
          <a:p>
            <a:pPr marL="290513" indent="-23177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礦物唇膏 </a:t>
            </a:r>
            <a:r>
              <a:rPr lang="en-US" sz="2000" dirty="0" smtClean="0">
                <a:solidFill>
                  <a:schemeClr val="tx1"/>
                </a:solidFill>
                <a:latin typeface="Century Gothic" pitchFamily="34" charset="0"/>
                <a:ea typeface="華康儷中黑" pitchFamily="49" charset="-120"/>
                <a:cs typeface="Century Gothic" charset="0"/>
                <a:sym typeface="Century Gothic" charset="0"/>
              </a:rPr>
              <a:t>Mineral Lipstick – Petal Pink</a:t>
            </a:r>
            <a:r>
              <a:rPr lang="en-US" sz="2000" dirty="0" smtClean="0">
                <a:solidFill>
                  <a:srgbClr val="FF0000"/>
                </a:solidFill>
                <a:latin typeface="Century Gothic" pitchFamily="34" charset="0"/>
                <a:ea typeface="華康儷中黑" pitchFamily="49" charset="-120"/>
                <a:cs typeface="Century Gothic" charset="0"/>
                <a:sym typeface="Century Gothic" charset="0"/>
              </a:rPr>
              <a:t>*</a:t>
            </a:r>
          </a:p>
          <a:p>
            <a:pPr marL="290513" indent="-231775" algn="l">
              <a:buFont typeface="Arial" pitchFamily="34" charset="0"/>
              <a:buChar char="•"/>
            </a:pPr>
            <a:r>
              <a:rPr lang="en-US" sz="2000" dirty="0" smtClean="0">
                <a:solidFill>
                  <a:schemeClr val="tx1"/>
                </a:solidFill>
                <a:latin typeface="Century Gothic" pitchFamily="34" charset="0"/>
                <a:ea typeface="華康儷中黑" pitchFamily="49" charset="-120"/>
                <a:cs typeface="Century Gothic" charset="0"/>
                <a:sym typeface="Century Gothic" charset="0"/>
              </a:rPr>
              <a:t>La </a:t>
            </a:r>
            <a:r>
              <a:rPr lang="en-US" sz="2000" dirty="0" err="1" smtClean="0">
                <a:solidFill>
                  <a:schemeClr val="tx1"/>
                </a:solidFill>
                <a:latin typeface="Century Gothic" pitchFamily="34" charset="0"/>
                <a:ea typeface="華康儷中黑" pitchFamily="49" charset="-120"/>
                <a:cs typeface="Century Gothic" charset="0"/>
                <a:sym typeface="Century Gothic" charset="0"/>
              </a:rPr>
              <a:t>La</a:t>
            </a:r>
            <a:r>
              <a:rPr lang="en-US" sz="2000" dirty="0" smtClean="0">
                <a:solidFill>
                  <a:schemeClr val="tx1"/>
                </a:solidFill>
                <a:latin typeface="Century Gothic" pitchFamily="34" charset="0"/>
                <a:ea typeface="華康儷中黑" pitchFamily="49" charset="-120"/>
                <a:cs typeface="Century Gothic" charset="0"/>
                <a:sym typeface="Century Gothic" charset="0"/>
              </a:rPr>
              <a:t> </a:t>
            </a: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礦物唇彩 </a:t>
            </a:r>
            <a:r>
              <a:rPr lang="en-US" sz="2000" dirty="0" smtClean="0">
                <a:solidFill>
                  <a:schemeClr val="tx1"/>
                </a:solidFill>
                <a:latin typeface="Century Gothic" pitchFamily="34" charset="0"/>
                <a:ea typeface="華康儷中黑" pitchFamily="49" charset="-120"/>
                <a:cs typeface="Century Gothic" charset="0"/>
                <a:sym typeface="Century Gothic" charset="0"/>
              </a:rPr>
              <a:t>Mineral Lip Shine – Passion</a:t>
            </a:r>
            <a:r>
              <a:rPr lang="en-US" sz="2000" dirty="0" smtClean="0">
                <a:solidFill>
                  <a:srgbClr val="FF0000"/>
                </a:solidFill>
                <a:latin typeface="Century Gothic" pitchFamily="34" charset="0"/>
                <a:ea typeface="華康儷中黑" pitchFamily="49" charset="-120"/>
                <a:cs typeface="Century Gothic" charset="0"/>
                <a:sym typeface="Century Gothic" charset="0"/>
              </a:rPr>
              <a:t>*</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面頰</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Face</a:t>
            </a:r>
          </a:p>
          <a:p>
            <a:pPr marL="290513" indent="-23177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礦物胭脂 </a:t>
            </a:r>
            <a:r>
              <a:rPr lang="en-US" sz="2000" dirty="0" smtClean="0">
                <a:solidFill>
                  <a:schemeClr val="tx1"/>
                </a:solidFill>
                <a:latin typeface="Century Gothic" pitchFamily="34" charset="0"/>
                <a:ea typeface="華康儷中黑" pitchFamily="49" charset="-120"/>
                <a:cs typeface="Century Gothic" charset="0"/>
                <a:sym typeface="Century Gothic" charset="0"/>
              </a:rPr>
              <a:t>Mineral Blush – Pink Mauve</a:t>
            </a:r>
            <a:r>
              <a:rPr lang="en-US" sz="2000" dirty="0" smtClean="0">
                <a:solidFill>
                  <a:srgbClr val="FF0000"/>
                </a:solidFill>
                <a:latin typeface="Century Gothic" pitchFamily="34" charset="0"/>
                <a:ea typeface="華康儷中黑" pitchFamily="49" charset="-120"/>
                <a:cs typeface="Century Gothic" charset="0"/>
                <a:sym typeface="Century Gothic" charset="0"/>
              </a:rPr>
              <a:t>*</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修容</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sz="2200" b="1" dirty="0" smtClean="0">
                <a:solidFill>
                  <a:schemeClr val="tx1"/>
                </a:solidFill>
                <a:latin typeface="Century Gothic" pitchFamily="34" charset="0"/>
                <a:ea typeface="華康儷中黑" pitchFamily="49" charset="-120"/>
                <a:cs typeface="Century Gothic" charset="0"/>
                <a:sym typeface="Century Gothic" charset="0"/>
              </a:rPr>
              <a:t>Touch Up</a:t>
            </a:r>
            <a:endParaRPr lang="en-US" altLang="zh-TW" sz="2200" b="1" dirty="0" smtClean="0">
              <a:solidFill>
                <a:schemeClr val="tx1"/>
              </a:solidFill>
              <a:latin typeface="Century Gothic" pitchFamily="34" charset="0"/>
              <a:ea typeface="華康儷中黑" pitchFamily="49" charset="-120"/>
              <a:cs typeface="Century Gothic" charset="0"/>
              <a:sym typeface="Century Gothic" charset="0"/>
            </a:endParaRPr>
          </a:p>
          <a:p>
            <a:pPr marL="290513" indent="-23177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瞬間無瑕定妝噴霧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10 Years Younger Makeup Setting Spray </a:t>
            </a:r>
          </a:p>
          <a:p>
            <a:pPr marL="290513" indent="-231775" algn="l"/>
            <a:endParaRPr lang="en-US" altLang="zh-TW"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231775" algn="l"/>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 </a:t>
            </a:r>
            <a:r>
              <a:rPr lang="zh-TW" altLang="en-US" sz="2000" dirty="0" smtClean="0">
                <a:solidFill>
                  <a:srgbClr val="FF0000"/>
                </a:solidFill>
                <a:latin typeface="Century Gothic" pitchFamily="34" charset="0"/>
                <a:ea typeface="華康儷中黑" pitchFamily="49" charset="-120"/>
                <a:cs typeface="Century Gothic" charset="0"/>
                <a:sym typeface="Century Gothic" charset="0"/>
              </a:rPr>
              <a:t>新產品 </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New Product</a:t>
            </a: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a:solidFill>
                <a:schemeClr val="tx1"/>
              </a:solidFill>
              <a:latin typeface="Century Gothic" pitchFamily="34" charset="0"/>
              <a:ea typeface="華康儷中黑" pitchFamily="49" charset="-120"/>
              <a:cs typeface="Century Gothic" charset="0"/>
              <a:sym typeface="Century Gothic" charset="0"/>
            </a:endParaRPr>
          </a:p>
        </p:txBody>
      </p:sp>
      <p:sp>
        <p:nvSpPr>
          <p:cNvPr id="14" name="Rectangle 3"/>
          <p:cNvSpPr txBox="1">
            <a:spLocks noChangeArrowheads="1"/>
          </p:cNvSpPr>
          <p:nvPr/>
        </p:nvSpPr>
        <p:spPr bwMode="auto">
          <a:xfrm>
            <a:off x="6718300" y="914400"/>
            <a:ext cx="6565900" cy="838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lang="zh-TW" altLang="en-US" sz="6600" baseline="-2000" noProof="0" dirty="0" smtClean="0">
                <a:solidFill>
                  <a:schemeClr val="tx1"/>
                </a:solidFill>
                <a:latin typeface="Century Gothic" pitchFamily="34" charset="0"/>
                <a:ea typeface="華康儷中黑" pitchFamily="49" charset="-120"/>
                <a:cs typeface="Lucida Grande" charset="0"/>
                <a:sym typeface="Lucida Grande" charset="0"/>
              </a:rPr>
              <a:t>日</a:t>
            </a:r>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妝 </a:t>
            </a:r>
            <a:r>
              <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rPr>
              <a:t>Day</a:t>
            </a:r>
            <a:endParaRPr lang="en-US" altLang="en-US" sz="6200" baseline="-2000" dirty="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13" name="Rectangle 4"/>
          <p:cNvSpPr>
            <a:spLocks/>
          </p:cNvSpPr>
          <p:nvPr/>
        </p:nvSpPr>
        <p:spPr bwMode="auto">
          <a:xfrm>
            <a:off x="6781800" y="2971800"/>
            <a:ext cx="5740400" cy="7162800"/>
          </a:xfrm>
          <a:prstGeom prst="rect">
            <a:avLst/>
          </a:prstGeom>
          <a:noFill/>
          <a:ln w="12700" cap="flat">
            <a:noFill/>
            <a:miter lim="800000"/>
            <a:headEnd type="none" w="med" len="med"/>
            <a:tailEnd type="none" w="med" len="med"/>
          </a:ln>
        </p:spPr>
        <p:txBody>
          <a:bodyPr lIns="0" tIns="0" rIns="0" bIns="0" anchor="ctr"/>
          <a:lstStyle/>
          <a:p>
            <a:pPr algn="l">
              <a:spcBef>
                <a:spcPts val="6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Didot" charset="0"/>
              </a:rPr>
              <a:t>底妝</a:t>
            </a:r>
            <a:r>
              <a:rPr lang="zh-TW" altLang="en-US" sz="2200" b="1" dirty="0" smtClean="0">
                <a:solidFill>
                  <a:schemeClr val="tx1"/>
                </a:solidFill>
                <a:latin typeface="Century Gothic" pitchFamily="34" charset="0"/>
                <a:ea typeface="華康儷中黑" pitchFamily="49" charset="-120"/>
                <a:cs typeface="Century Gothic" charset="0"/>
                <a:sym typeface="Didot" charset="0"/>
              </a:rPr>
              <a:t> </a:t>
            </a:r>
            <a:r>
              <a:rPr lang="en-US" altLang="en-US" sz="2200" b="1" dirty="0" smtClean="0">
                <a:solidFill>
                  <a:schemeClr val="tx1"/>
                </a:solidFill>
                <a:latin typeface="Century Gothic" pitchFamily="34" charset="0"/>
                <a:ea typeface="華康儷中黑" pitchFamily="49" charset="-120"/>
                <a:cs typeface="Century Gothic" charset="0"/>
                <a:sym typeface="Didot" charset="0"/>
              </a:rPr>
              <a:t>Priming and Base </a:t>
            </a:r>
            <a:endParaRPr lang="en-US" altLang="zh-TW" sz="2200" b="1" dirty="0" smtClean="0">
              <a:solidFill>
                <a:schemeClr val="tx1"/>
              </a:solidFill>
              <a:latin typeface="Century Gothic" pitchFamily="34" charset="0"/>
              <a:ea typeface="華康儷中黑" pitchFamily="49" charset="-120"/>
              <a:cs typeface="Century Gothic" charset="0"/>
              <a:sym typeface="Didot"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Didot" charset="0"/>
              </a:rPr>
              <a:t>無瑕美肌妝前底霜 </a:t>
            </a:r>
            <a:r>
              <a:rPr lang="en-US" altLang="en-US" sz="2000" dirty="0" smtClean="0">
                <a:solidFill>
                  <a:schemeClr val="tx1"/>
                </a:solidFill>
                <a:latin typeface="Century Gothic" pitchFamily="34" charset="0"/>
                <a:ea typeface="華康儷中黑" pitchFamily="49" charset="-120"/>
                <a:cs typeface="Century Gothic" charset="0"/>
                <a:sym typeface="Didot" charset="0"/>
              </a:rPr>
              <a:t>Perfecting Face Primer  </a:t>
            </a:r>
            <a:endParaRPr lang="en-US" alt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礦物粉底液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SPF 15 Liquid Powder Mineral Foundation SPF 15 – Tender Beige</a:t>
            </a:r>
            <a:endParaRPr lang="en-US" alt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全方位高清粉餅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Full Coverage Photo Finish Powder – Neutral Medium </a:t>
            </a:r>
            <a:endParaRPr lang="en-US" sz="2200" dirty="0" smtClean="0">
              <a:solidFill>
                <a:schemeClr val="tx1"/>
              </a:solidFill>
              <a:latin typeface="Century Gothic" charset="0"/>
              <a:ea typeface="Century Gothic" charset="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眼部</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Eyes</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甜心眼影膏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Eye Candy Crème Shadow – Butterscotch </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節日四色眼影組合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Holiday Quads – First Date</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zh-TW"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閃爍眼線液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Glitter Eyeliner – Gold Digger</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 </a:t>
            </a:r>
            <a:endParaRPr lang="en-US" altLang="zh-TW" sz="2200" dirty="0" smtClean="0">
              <a:solidFill>
                <a:schemeClr val="tx1"/>
              </a:solidFill>
              <a:latin typeface="Century Gothic" charset="0"/>
              <a:ea typeface="Century Gothic" charset="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唇部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Lips</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極緻滋潤唇膏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Rich Formula Lipstick – Go Red</a:t>
            </a:r>
            <a:endParaRPr lang="en-US" alt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en-US" altLang="en-US" sz="2000" dirty="0" smtClean="0">
                <a:solidFill>
                  <a:schemeClr val="tx1"/>
                </a:solidFill>
                <a:latin typeface="Century Gothic" pitchFamily="34" charset="0"/>
                <a:ea typeface="華康儷中黑" pitchFamily="49" charset="-120"/>
                <a:cs typeface="Century Gothic" charset="0"/>
                <a:sym typeface="Century Gothic" charset="0"/>
              </a:rPr>
              <a:t>La </a:t>
            </a:r>
            <a:r>
              <a:rPr lang="en-US" altLang="en-US" sz="2000" dirty="0" err="1" smtClean="0">
                <a:solidFill>
                  <a:schemeClr val="tx1"/>
                </a:solidFill>
                <a:latin typeface="Century Gothic" pitchFamily="34" charset="0"/>
                <a:ea typeface="華康儷中黑" pitchFamily="49" charset="-120"/>
                <a:cs typeface="Century Gothic" charset="0"/>
                <a:sym typeface="Century Gothic" charset="0"/>
              </a:rPr>
              <a:t>La</a:t>
            </a:r>
            <a:r>
              <a:rPr lang="en-US" altLang="en-US" sz="2000" dirty="0" smtClean="0">
                <a:solidFill>
                  <a:schemeClr val="tx1"/>
                </a:solidFill>
                <a:latin typeface="Century Gothic" pitchFamily="34" charset="0"/>
                <a:ea typeface="華康儷中黑" pitchFamily="49" charset="-120"/>
                <a:cs typeface="Century Gothic" charset="0"/>
                <a:sym typeface="Century Gothic" charset="0"/>
              </a:rPr>
              <a:t> </a:t>
            </a: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礦物唇彩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Lip Shine – Gossip</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 </a:t>
            </a:r>
            <a:endParaRPr lang="en-US" sz="2200" dirty="0" smtClean="0">
              <a:solidFill>
                <a:schemeClr val="tx1"/>
              </a:solidFill>
              <a:latin typeface="Century Gothic" charset="0"/>
              <a:ea typeface="Century Gothic" charset="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面頰</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Face</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雙色修容組合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Blush Bronzer Duo </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礦物胭脂 </a:t>
            </a:r>
            <a:r>
              <a:rPr lang="en-US" altLang="en-US" sz="2000" dirty="0" smtClean="0">
                <a:solidFill>
                  <a:schemeClr val="tx1"/>
                </a:solidFill>
                <a:latin typeface="Century Gothic" pitchFamily="34" charset="0"/>
                <a:ea typeface="華康儷中黑" pitchFamily="49" charset="-120"/>
                <a:cs typeface="Century Gothic" charset="0"/>
                <a:sym typeface="Century Gothic" charset="0"/>
              </a:rPr>
              <a:t>Mineral Blush – Empress</a:t>
            </a:r>
            <a:r>
              <a:rPr lang="en-US" altLang="en-US" sz="2000" dirty="0" smtClean="0">
                <a:solidFill>
                  <a:srgbClr val="FF0000"/>
                </a:solidFill>
                <a:latin typeface="Century Gothic" pitchFamily="34" charset="0"/>
                <a:ea typeface="華康儷中黑" pitchFamily="49" charset="-120"/>
                <a:cs typeface="Century Gothic" charset="0"/>
                <a:sym typeface="Century Gothic" charset="0"/>
              </a:rPr>
              <a:t>* </a:t>
            </a:r>
            <a:r>
              <a:rPr lang="en-US" altLang="en-US" sz="2000" dirty="0" smtClean="0">
                <a:solidFill>
                  <a:schemeClr val="tx1"/>
                </a:solidFill>
                <a:latin typeface="Century Gothic" pitchFamily="34" charset="0"/>
                <a:ea typeface="華康儷中黑" pitchFamily="49" charset="-120"/>
                <a:cs typeface="Century Gothic" charset="0"/>
                <a:sym typeface="Century Gothic" charset="0"/>
              </a:rPr>
              <a:t> </a:t>
            </a:r>
            <a:endParaRPr lang="en-US" sz="2200" dirty="0" smtClean="0">
              <a:solidFill>
                <a:schemeClr val="tx1"/>
              </a:solidFill>
              <a:latin typeface="Century Gothic" charset="0"/>
              <a:ea typeface="Century Gothic" charset="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修容</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en-US" sz="2200" b="1" dirty="0" smtClean="0">
                <a:solidFill>
                  <a:schemeClr val="tx1"/>
                </a:solidFill>
                <a:latin typeface="Century Gothic" pitchFamily="34" charset="0"/>
                <a:ea typeface="華康儷中黑" pitchFamily="49" charset="-120"/>
                <a:cs typeface="Century Gothic" charset="0"/>
                <a:sym typeface="Century Gothic" charset="0"/>
              </a:rPr>
              <a:t>Touch Up</a:t>
            </a:r>
            <a:endParaRPr lang="en-US" altLang="zh-TW" sz="2200" b="1"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瞬間無瑕定妝噴霧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10 Years Younger Makeup Setting Spray </a:t>
            </a:r>
          </a:p>
          <a:p>
            <a:pPr marL="290513" indent="-174625" algn="l">
              <a:spcAft>
                <a:spcPts val="300"/>
              </a:spcAft>
            </a:pPr>
            <a:endParaRPr lang="en-US" altLang="zh-TW"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pP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 </a:t>
            </a:r>
            <a:r>
              <a:rPr lang="zh-TW" altLang="en-US" sz="2000" dirty="0" smtClean="0">
                <a:solidFill>
                  <a:srgbClr val="FF0000"/>
                </a:solidFill>
                <a:latin typeface="Century Gothic" pitchFamily="34" charset="0"/>
                <a:ea typeface="華康儷中黑" pitchFamily="49" charset="-120"/>
                <a:cs typeface="Century Gothic" charset="0"/>
                <a:sym typeface="Century Gothic" charset="0"/>
              </a:rPr>
              <a:t>新產品 </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New Product</a:t>
            </a:r>
            <a:endParaRPr lang="en-US" altLang="zh-TW" sz="20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a:solidFill>
                <a:schemeClr val="tx1"/>
              </a:solidFill>
              <a:latin typeface="Century Gothic" charset="0"/>
              <a:ea typeface="Century Gothic" charset="0"/>
              <a:cs typeface="Century Gothic" charset="0"/>
              <a:sym typeface="Century Gothic" charset="0"/>
            </a:endParaRPr>
          </a:p>
        </p:txBody>
      </p:sp>
      <p:sp>
        <p:nvSpPr>
          <p:cNvPr id="7" name="Rectangle 3"/>
          <p:cNvSpPr txBox="1">
            <a:spLocks noChangeArrowheads="1"/>
          </p:cNvSpPr>
          <p:nvPr/>
        </p:nvSpPr>
        <p:spPr bwMode="auto">
          <a:xfrm>
            <a:off x="6718300" y="304800"/>
            <a:ext cx="6565900" cy="838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晚妝 </a:t>
            </a:r>
            <a:r>
              <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rPr>
              <a:t>Night</a:t>
            </a:r>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 </a:t>
            </a:r>
            <a:endPar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13" name="Rectangle 4"/>
          <p:cNvSpPr>
            <a:spLocks/>
          </p:cNvSpPr>
          <p:nvPr/>
        </p:nvSpPr>
        <p:spPr bwMode="auto">
          <a:xfrm>
            <a:off x="6807200" y="3124200"/>
            <a:ext cx="5867400" cy="7162800"/>
          </a:xfrm>
          <a:prstGeom prst="rect">
            <a:avLst/>
          </a:prstGeom>
          <a:noFill/>
          <a:ln w="12700" cap="flat">
            <a:noFill/>
            <a:miter lim="800000"/>
            <a:headEnd type="none" w="med" len="med"/>
            <a:tailEnd type="none" w="med" len="med"/>
          </a:ln>
        </p:spPr>
        <p:txBody>
          <a:bodyPr lIns="0" tIns="0" rIns="0" bIns="0" anchor="ctr"/>
          <a:lstStyle/>
          <a:p>
            <a:pPr algn="l">
              <a:spcBef>
                <a:spcPts val="6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Didot" charset="0"/>
              </a:rPr>
              <a:t>底妝</a:t>
            </a:r>
            <a:r>
              <a:rPr lang="zh-TW" altLang="en-US" sz="2200" b="1" dirty="0" smtClean="0">
                <a:solidFill>
                  <a:schemeClr val="tx1"/>
                </a:solidFill>
                <a:latin typeface="Century Gothic" pitchFamily="34" charset="0"/>
                <a:ea typeface="華康儷中黑" pitchFamily="49" charset="-120"/>
                <a:cs typeface="Century Gothic" charset="0"/>
                <a:sym typeface="Didot" charset="0"/>
              </a:rPr>
              <a:t> </a:t>
            </a:r>
            <a:r>
              <a:rPr lang="en-US" altLang="en-US" sz="2200" b="1" dirty="0" smtClean="0">
                <a:solidFill>
                  <a:schemeClr val="tx1"/>
                </a:solidFill>
                <a:latin typeface="Century Gothic" pitchFamily="34" charset="0"/>
                <a:ea typeface="華康儷中黑" pitchFamily="49" charset="-120"/>
                <a:cs typeface="Century Gothic" charset="0"/>
                <a:sym typeface="Didot" charset="0"/>
              </a:rPr>
              <a:t>Priming and Base </a:t>
            </a:r>
            <a:endParaRPr lang="en-US" altLang="zh-TW" sz="2200" b="1" dirty="0" smtClean="0">
              <a:solidFill>
                <a:schemeClr val="tx1"/>
              </a:solidFill>
              <a:latin typeface="Century Gothic" pitchFamily="34" charset="0"/>
              <a:ea typeface="華康儷中黑" pitchFamily="49" charset="-120"/>
              <a:cs typeface="Century Gothic" charset="0"/>
              <a:sym typeface="Didot" charset="0"/>
            </a:endParaRP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Didot" charset="0"/>
              </a:rPr>
              <a:t>無瑕美肌妝前底霜 </a:t>
            </a:r>
            <a:r>
              <a:rPr lang="en-US" altLang="en-US" sz="1800" dirty="0" smtClean="0">
                <a:solidFill>
                  <a:schemeClr val="tx1"/>
                </a:solidFill>
                <a:latin typeface="Century Gothic" pitchFamily="34" charset="0"/>
                <a:ea typeface="華康儷中黑" pitchFamily="49" charset="-120"/>
                <a:cs typeface="Century Gothic" charset="0"/>
                <a:sym typeface="Didot" charset="0"/>
              </a:rPr>
              <a:t>Perfecting Face Primer  </a:t>
            </a:r>
            <a:endParaRPr lang="en-US" altLang="en-US" sz="18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礦物粉底液 </a:t>
            </a:r>
            <a:r>
              <a:rPr lang="en-US" altLang="en-US" sz="1800" dirty="0" smtClean="0">
                <a:solidFill>
                  <a:schemeClr val="tx1"/>
                </a:solidFill>
                <a:latin typeface="Century Gothic" pitchFamily="34" charset="0"/>
                <a:ea typeface="華康儷中黑" pitchFamily="49" charset="-120"/>
                <a:cs typeface="Century Gothic" charset="0"/>
                <a:sym typeface="Century Gothic" charset="0"/>
              </a:rPr>
              <a:t>SPF 15 Liquid Powder Mineral Foundation SPF 15</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 – </a:t>
            </a:r>
            <a:r>
              <a:rPr lang="en-US" altLang="en-US" sz="1800" dirty="0" smtClean="0">
                <a:solidFill>
                  <a:schemeClr val="tx1"/>
                </a:solidFill>
                <a:latin typeface="Century Gothic" pitchFamily="34" charset="0"/>
                <a:ea typeface="華康儷中黑" pitchFamily="49" charset="-120"/>
                <a:cs typeface="Century Gothic" charset="0"/>
                <a:sym typeface="Century Gothic" charset="0"/>
              </a:rPr>
              <a:t>Cream Beige</a:t>
            </a: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全方位高清粉餅 </a:t>
            </a:r>
            <a:r>
              <a:rPr lang="en-US" altLang="en-US" sz="1800" dirty="0" smtClean="0">
                <a:solidFill>
                  <a:schemeClr val="tx1"/>
                </a:solidFill>
                <a:latin typeface="Century Gothic" pitchFamily="34" charset="0"/>
                <a:ea typeface="華康儷中黑" pitchFamily="49" charset="-120"/>
                <a:cs typeface="Century Gothic" charset="0"/>
                <a:sym typeface="Century Gothic" charset="0"/>
              </a:rPr>
              <a:t>Full Coverage Photo Finish Powder – Neutral </a:t>
            </a:r>
            <a:endParaRPr lang="en-US" altLang="en-US" sz="1800" b="1"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眼部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Eyes</a:t>
            </a: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甜心眼影膏 </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Eye Candy Crème Shadow – Gum Drop </a:t>
            </a: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節日四色眼影組合 </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Holiday Quads – First Date</a:t>
            </a:r>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zh-TW" sz="18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礦物烘焙雙效眼影組合 </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Mineral Baked Eye Shadow Trio – Impatient </a:t>
            </a: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閃爍眼線液 </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Glitter Eyeliner – Starry Eyes</a:t>
            </a:r>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zh-TW" sz="18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唇部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Lips</a:t>
            </a: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礦物唇膏 </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Mineral Lipstick – Petal Pink</a:t>
            </a:r>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en-US" sz="18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礦物唇彩 </a:t>
            </a:r>
            <a:r>
              <a:rPr lang="en-US" altLang="en-US" sz="1800" dirty="0" smtClean="0">
                <a:solidFill>
                  <a:schemeClr val="tx1"/>
                </a:solidFill>
                <a:latin typeface="Century Gothic" pitchFamily="34" charset="0"/>
                <a:ea typeface="華康儷中黑" pitchFamily="49" charset="-120"/>
                <a:cs typeface="Century Gothic" charset="0"/>
                <a:sym typeface="Century Gothic" charset="0"/>
              </a:rPr>
              <a:t>Mineral Lip Shine – Rosé</a:t>
            </a:r>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en-US" sz="18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面頰</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Face</a:t>
            </a:r>
          </a:p>
          <a:p>
            <a:pPr marL="290513" indent="-174625" algn="l">
              <a:spcAft>
                <a:spcPts val="300"/>
              </a:spcAft>
              <a:buFont typeface="Arial" pitchFamily="34" charset="0"/>
              <a:buChar char="•"/>
            </a:pP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礦物胭脂 </a:t>
            </a:r>
            <a:r>
              <a:rPr lang="en-US" altLang="en-US" sz="1800" dirty="0" smtClean="0">
                <a:solidFill>
                  <a:schemeClr val="tx1"/>
                </a:solidFill>
                <a:latin typeface="Century Gothic" pitchFamily="34" charset="0"/>
                <a:ea typeface="華康儷中黑" pitchFamily="49" charset="-120"/>
                <a:cs typeface="Century Gothic" charset="0"/>
                <a:sym typeface="Century Gothic" charset="0"/>
              </a:rPr>
              <a:t>Mineral Blush – Pink Mauve</a:t>
            </a:r>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en-US" sz="18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修容</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en-US" sz="2200" b="1" dirty="0" smtClean="0">
                <a:solidFill>
                  <a:schemeClr val="tx1"/>
                </a:solidFill>
                <a:latin typeface="Century Gothic" pitchFamily="34" charset="0"/>
                <a:ea typeface="華康儷中黑" pitchFamily="49" charset="-120"/>
                <a:cs typeface="Century Gothic" charset="0"/>
                <a:sym typeface="Century Gothic" charset="0"/>
              </a:rPr>
              <a:t>Touch Up</a:t>
            </a:r>
            <a:endParaRPr lang="en-US" altLang="zh-TW" sz="2200" b="1"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buFont typeface="Arial" pitchFamily="34" charset="0"/>
              <a:buChar char="•"/>
            </a:pP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HK301FS </a:t>
            </a:r>
            <a:r>
              <a:rPr lang="zh-TW" altLang="en-US" sz="1800" dirty="0" smtClean="0">
                <a:solidFill>
                  <a:schemeClr val="tx1"/>
                </a:solidFill>
                <a:latin typeface="Century Gothic" pitchFamily="34" charset="0"/>
                <a:ea typeface="華康儷中黑" pitchFamily="49" charset="-120"/>
                <a:cs typeface="Century Gothic" charset="0"/>
                <a:sym typeface="Century Gothic" charset="0"/>
              </a:rPr>
              <a:t>瞬間無瑕定妝噴霧 </a:t>
            </a:r>
            <a:r>
              <a:rPr lang="en-US" altLang="zh-TW" sz="1800" dirty="0" smtClean="0">
                <a:solidFill>
                  <a:schemeClr val="tx1"/>
                </a:solidFill>
                <a:latin typeface="Century Gothic" pitchFamily="34" charset="0"/>
                <a:ea typeface="華康儷中黑" pitchFamily="49" charset="-120"/>
                <a:cs typeface="Century Gothic" charset="0"/>
                <a:sym typeface="Century Gothic" charset="0"/>
              </a:rPr>
              <a:t>10 Years Younger Makeup Setting Spray </a:t>
            </a:r>
          </a:p>
          <a:p>
            <a:pPr marL="290513" indent="-174625" algn="l"/>
            <a:endParaRPr lang="en-US" altLang="zh-TW" sz="18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 </a:t>
            </a:r>
            <a:r>
              <a:rPr lang="zh-TW" altLang="en-US" sz="1800" dirty="0" smtClean="0">
                <a:solidFill>
                  <a:srgbClr val="FF0000"/>
                </a:solidFill>
                <a:latin typeface="Century Gothic" pitchFamily="34" charset="0"/>
                <a:ea typeface="華康儷中黑" pitchFamily="49" charset="-120"/>
                <a:cs typeface="Century Gothic" charset="0"/>
                <a:sym typeface="Century Gothic" charset="0"/>
              </a:rPr>
              <a:t>新產品 </a:t>
            </a:r>
            <a:r>
              <a:rPr lang="en-US" altLang="zh-TW" sz="1800" dirty="0" smtClean="0">
                <a:solidFill>
                  <a:srgbClr val="FF0000"/>
                </a:solidFill>
                <a:latin typeface="Century Gothic" pitchFamily="34" charset="0"/>
                <a:ea typeface="華康儷中黑" pitchFamily="49" charset="-120"/>
                <a:cs typeface="Century Gothic" charset="0"/>
                <a:sym typeface="Century Gothic" charset="0"/>
              </a:rPr>
              <a:t>New Product</a:t>
            </a:r>
            <a:endParaRPr lang="en-US" altLang="zh-TW" sz="18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a:solidFill>
                <a:schemeClr val="tx1"/>
              </a:solidFill>
              <a:latin typeface="Century Gothic" charset="0"/>
              <a:ea typeface="Century Gothic" charset="0"/>
              <a:cs typeface="Century Gothic" charset="0"/>
              <a:sym typeface="Century Gothic" charset="0"/>
            </a:endParaRPr>
          </a:p>
        </p:txBody>
      </p:sp>
      <p:sp>
        <p:nvSpPr>
          <p:cNvPr id="7" name="Rectangle 3"/>
          <p:cNvSpPr txBox="1">
            <a:spLocks noChangeArrowheads="1"/>
          </p:cNvSpPr>
          <p:nvPr/>
        </p:nvSpPr>
        <p:spPr bwMode="auto">
          <a:xfrm>
            <a:off x="6731000" y="76200"/>
            <a:ext cx="6565900" cy="838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新娘妝 </a:t>
            </a:r>
            <a:endPar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endParaRPr>
          </a:p>
          <a:p>
            <a:pPr lvl="0" algn="l"/>
            <a:r>
              <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rPr>
              <a:t>On Bride</a:t>
            </a:r>
            <a:endParaRPr lang="en-US" altLang="en-US" sz="6200" baseline="-2000" dirty="0" smtClean="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pic>
        <p:nvPicPr>
          <p:cNvPr id="29701"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13" name="Rectangle 4"/>
          <p:cNvSpPr>
            <a:spLocks/>
          </p:cNvSpPr>
          <p:nvPr/>
        </p:nvSpPr>
        <p:spPr bwMode="auto">
          <a:xfrm>
            <a:off x="6807200" y="2362200"/>
            <a:ext cx="5791200" cy="8229600"/>
          </a:xfrm>
          <a:prstGeom prst="rect">
            <a:avLst/>
          </a:prstGeom>
          <a:noFill/>
          <a:ln w="12700" cap="flat">
            <a:noFill/>
            <a:miter lim="800000"/>
            <a:headEnd type="none" w="med" len="med"/>
            <a:tailEnd type="none" w="med" len="med"/>
          </a:ln>
        </p:spPr>
        <p:txBody>
          <a:bodyPr lIns="0" tIns="0" rIns="0" bIns="0" anchor="ctr"/>
          <a:lstStyle/>
          <a:p>
            <a:pPr algn="l">
              <a:spcBef>
                <a:spcPts val="6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Didot" charset="0"/>
              </a:rPr>
              <a:t>底妝</a:t>
            </a:r>
            <a:r>
              <a:rPr lang="zh-TW" altLang="en-US" sz="2200" b="1" dirty="0" smtClean="0">
                <a:solidFill>
                  <a:schemeClr val="tx1"/>
                </a:solidFill>
                <a:latin typeface="Century Gothic" pitchFamily="34" charset="0"/>
                <a:ea typeface="華康儷中黑" pitchFamily="49" charset="-120"/>
                <a:cs typeface="Century Gothic" charset="0"/>
                <a:sym typeface="Didot" charset="0"/>
              </a:rPr>
              <a:t> </a:t>
            </a:r>
            <a:r>
              <a:rPr lang="en-US" sz="2200" b="1" dirty="0" smtClean="0">
                <a:solidFill>
                  <a:schemeClr val="tx1"/>
                </a:solidFill>
                <a:latin typeface="Century Gothic" pitchFamily="34" charset="0"/>
                <a:ea typeface="華康儷中黑" pitchFamily="49" charset="-120"/>
                <a:cs typeface="Century Gothic" charset="0"/>
                <a:sym typeface="Didot" charset="0"/>
              </a:rPr>
              <a:t>Priming and Base </a:t>
            </a:r>
            <a:endParaRPr lang="en-US" altLang="zh-TW" sz="2200" b="1" dirty="0" smtClean="0">
              <a:solidFill>
                <a:schemeClr val="tx1"/>
              </a:solidFill>
              <a:latin typeface="Century Gothic" pitchFamily="34" charset="0"/>
              <a:ea typeface="華康儷中黑" pitchFamily="49" charset="-120"/>
              <a:cs typeface="Century Gothic" charset="0"/>
              <a:sym typeface="Didot" charset="0"/>
            </a:endParaRPr>
          </a:p>
          <a:p>
            <a:pPr marL="290513" indent="-17462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Didot" charset="0"/>
              </a:rPr>
              <a:t>無瑕美肌妝前底霜 </a:t>
            </a:r>
            <a:r>
              <a:rPr lang="en-US" sz="2000" dirty="0" smtClean="0">
                <a:solidFill>
                  <a:schemeClr val="tx1"/>
                </a:solidFill>
                <a:latin typeface="Century Gothic" pitchFamily="34" charset="0"/>
                <a:ea typeface="華康儷中黑" pitchFamily="49" charset="-120"/>
                <a:cs typeface="Century Gothic" charset="0"/>
                <a:sym typeface="Didot" charset="0"/>
              </a:rPr>
              <a:t>Perfecting Face Primer  </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礦物粉底液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SPF 15 Liquid Powder Mineral Foundation SPF 15 – Sandy Beige</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眉妝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Brows</a:t>
            </a:r>
          </a:p>
          <a:p>
            <a:pPr marL="290513" indent="-17462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眉妝組合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Essential Brow Kit  </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唇部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Lips</a:t>
            </a:r>
          </a:p>
          <a:p>
            <a:pPr marL="290513" indent="-174625" algn="l">
              <a:spcBef>
                <a:spcPts val="0"/>
              </a:spcBef>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維他命</a:t>
            </a:r>
            <a:r>
              <a:rPr lang="en-US" sz="2000" dirty="0" smtClean="0">
                <a:solidFill>
                  <a:schemeClr val="tx1"/>
                </a:solidFill>
                <a:latin typeface="Century Gothic" pitchFamily="34" charset="0"/>
                <a:ea typeface="華康儷中黑" pitchFamily="49" charset="-120"/>
                <a:cs typeface="Century Gothic" charset="0"/>
                <a:sym typeface="Century Gothic" charset="0"/>
              </a:rPr>
              <a:t>E</a:t>
            </a: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修護唇膏 </a:t>
            </a:r>
            <a:r>
              <a:rPr lang="en-US" sz="2000" dirty="0" smtClean="0">
                <a:solidFill>
                  <a:schemeClr val="tx1"/>
                </a:solidFill>
                <a:latin typeface="Century Gothic" pitchFamily="34" charset="0"/>
                <a:ea typeface="華康儷中黑" pitchFamily="49" charset="-120"/>
                <a:cs typeface="Century Gothic" charset="0"/>
                <a:sym typeface="Century Gothic" charset="0"/>
              </a:rPr>
              <a:t>Vitamin E Lip Treatment </a:t>
            </a:r>
            <a:endParaRPr lang="en-US" sz="2000" dirty="0" smtClean="0">
              <a:solidFill>
                <a:srgbClr val="FF0000"/>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面頰</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Face</a:t>
            </a:r>
          </a:p>
          <a:p>
            <a:pPr marL="290513" indent="-17462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雙色修容組合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Blush Bronzer Duo </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修容</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sz="2200" b="1" dirty="0" smtClean="0">
                <a:solidFill>
                  <a:schemeClr val="tx1"/>
                </a:solidFill>
                <a:latin typeface="Century Gothic" pitchFamily="34" charset="0"/>
                <a:ea typeface="華康儷中黑" pitchFamily="49" charset="-120"/>
                <a:cs typeface="Century Gothic" charset="0"/>
                <a:sym typeface="Century Gothic" charset="0"/>
              </a:rPr>
              <a:t>Touch Up</a:t>
            </a:r>
            <a:endParaRPr lang="en-US" altLang="zh-TW" sz="2200" b="1"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瞬間無瑕定妝噴霧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10 Years Younger Makeup Setting Spray </a:t>
            </a: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a:solidFill>
                <a:schemeClr val="tx1"/>
              </a:solidFill>
              <a:latin typeface="Century Gothic" charset="0"/>
              <a:ea typeface="Century Gothic" charset="0"/>
              <a:cs typeface="Century Gothic" charset="0"/>
              <a:sym typeface="Century Gothic" charset="0"/>
            </a:endParaRPr>
          </a:p>
        </p:txBody>
      </p:sp>
      <p:sp>
        <p:nvSpPr>
          <p:cNvPr id="7" name="Rectangle 3"/>
          <p:cNvSpPr txBox="1">
            <a:spLocks noChangeArrowheads="1"/>
          </p:cNvSpPr>
          <p:nvPr/>
        </p:nvSpPr>
        <p:spPr bwMode="auto">
          <a:xfrm>
            <a:off x="6731000" y="990600"/>
            <a:ext cx="6565900" cy="838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新郎妝 </a:t>
            </a:r>
            <a:endPar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endParaRPr>
          </a:p>
          <a:p>
            <a:pPr lvl="0" algn="l"/>
            <a:r>
              <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rPr>
              <a:t>On Groom</a:t>
            </a:r>
            <a:endParaRPr lang="en-US" altLang="en-US" sz="6200" baseline="-2000" dirty="0" smtClean="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srcRect/>
          <a:stretch>
            <a:fillRect/>
          </a:stretch>
        </p:blipFill>
        <p:spPr bwMode="auto">
          <a:xfrm>
            <a:off x="0" y="76200"/>
            <a:ext cx="13004800" cy="9753600"/>
          </a:xfrm>
          <a:prstGeom prst="rect">
            <a:avLst/>
          </a:prstGeom>
          <a:noFill/>
          <a:ln w="12700" cap="flat">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7143750" y="6065838"/>
            <a:ext cx="5270500" cy="2954337"/>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13" name="Rectangle 4"/>
          <p:cNvSpPr>
            <a:spLocks/>
          </p:cNvSpPr>
          <p:nvPr/>
        </p:nvSpPr>
        <p:spPr bwMode="auto">
          <a:xfrm>
            <a:off x="6807200" y="3200400"/>
            <a:ext cx="6324600" cy="7162800"/>
          </a:xfrm>
          <a:prstGeom prst="rect">
            <a:avLst/>
          </a:prstGeom>
          <a:noFill/>
          <a:ln w="12700" cap="flat">
            <a:noFill/>
            <a:miter lim="800000"/>
            <a:headEnd type="none" w="med" len="med"/>
            <a:tailEnd type="none" w="med" len="med"/>
          </a:ln>
        </p:spPr>
        <p:txBody>
          <a:bodyPr lIns="0" tIns="0" rIns="0" bIns="0" anchor="ctr"/>
          <a:lstStyle/>
          <a:p>
            <a:pPr algn="l">
              <a:spcBef>
                <a:spcPts val="6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Didot" charset="0"/>
              </a:rPr>
              <a:t>底妝 </a:t>
            </a:r>
            <a:r>
              <a:rPr lang="en-US" sz="2200" b="1" dirty="0" smtClean="0">
                <a:solidFill>
                  <a:schemeClr val="tx1"/>
                </a:solidFill>
                <a:latin typeface="Century Gothic" pitchFamily="34" charset="0"/>
                <a:ea typeface="華康儷中黑" pitchFamily="49" charset="-120"/>
                <a:cs typeface="Century Gothic" charset="0"/>
                <a:sym typeface="Didot" charset="0"/>
              </a:rPr>
              <a:t>Priming and Base </a:t>
            </a:r>
            <a:endParaRPr lang="en-US" altLang="zh-TW" sz="2200" b="1" dirty="0" smtClean="0">
              <a:solidFill>
                <a:schemeClr val="tx1"/>
              </a:solidFill>
              <a:latin typeface="Century Gothic" pitchFamily="34" charset="0"/>
              <a:ea typeface="華康儷中黑" pitchFamily="49" charset="-120"/>
              <a:cs typeface="Century Gothic" charset="0"/>
              <a:sym typeface="Didot"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Didot" charset="0"/>
              </a:rPr>
              <a:t>無瑕美肌妝前底霜 </a:t>
            </a:r>
            <a:r>
              <a:rPr lang="en-US" sz="2000" dirty="0" smtClean="0">
                <a:solidFill>
                  <a:schemeClr val="tx1"/>
                </a:solidFill>
                <a:latin typeface="Century Gothic" pitchFamily="34" charset="0"/>
                <a:ea typeface="華康儷中黑" pitchFamily="49" charset="-120"/>
                <a:cs typeface="Century Gothic" charset="0"/>
                <a:sym typeface="Didot" charset="0"/>
              </a:rPr>
              <a:t>Perfecting Face Primer  </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礦物粉底液 </a:t>
            </a:r>
            <a:r>
              <a:rPr lang="en-US" sz="2000" dirty="0" smtClean="0">
                <a:solidFill>
                  <a:schemeClr val="tx1"/>
                </a:solidFill>
                <a:latin typeface="Century Gothic" pitchFamily="34" charset="0"/>
                <a:ea typeface="華康儷中黑" pitchFamily="49" charset="-120"/>
                <a:cs typeface="Century Gothic" charset="0"/>
                <a:sym typeface="Century Gothic" charset="0"/>
              </a:rPr>
              <a:t>SPF 15 Liquid Powder Mineral Foundation SPF 15 – Cream Beige</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全方位高清粉餅 </a:t>
            </a:r>
            <a:r>
              <a:rPr lang="en-US" sz="2000" dirty="0" smtClean="0">
                <a:solidFill>
                  <a:schemeClr val="tx1"/>
                </a:solidFill>
                <a:latin typeface="Century Gothic" pitchFamily="34" charset="0"/>
                <a:ea typeface="華康儷中黑" pitchFamily="49" charset="-120"/>
                <a:cs typeface="Century Gothic" charset="0"/>
                <a:sym typeface="Century Gothic" charset="0"/>
              </a:rPr>
              <a:t>Full Coverage Photo Finish Powder – Neutral  </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眼妝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Eyes</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無瑕美肌眼部底霜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Eye Base </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節日四色眼影組合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Holiday Quads – First Date</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a:t>
            </a:r>
            <a:endParaRPr lang="en-US" altLang="zh-TW"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眼影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Pressed </a:t>
            </a:r>
            <a:r>
              <a:rPr lang="en-US" altLang="zh-TW" sz="2000" dirty="0" err="1" smtClean="0">
                <a:solidFill>
                  <a:schemeClr val="tx1"/>
                </a:solidFill>
                <a:latin typeface="Century Gothic" pitchFamily="34" charset="0"/>
                <a:ea typeface="華康儷中黑" pitchFamily="49" charset="-120"/>
                <a:cs typeface="Century Gothic" charset="0"/>
                <a:sym typeface="Century Gothic" charset="0"/>
              </a:rPr>
              <a:t>Eyeshadow</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 – Pink Diamond</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唇部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Lips</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礦物唇膏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Mineral Lipstick – Rosewood</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a:t>
            </a:r>
            <a:endParaRPr lang="en-US" sz="2000" dirty="0" smtClean="0">
              <a:solidFill>
                <a:srgbClr val="FF0000"/>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礦物唇彩 </a:t>
            </a:r>
            <a:r>
              <a:rPr lang="en-US" sz="2000" dirty="0" smtClean="0">
                <a:solidFill>
                  <a:schemeClr val="tx1"/>
                </a:solidFill>
                <a:latin typeface="Century Gothic" pitchFamily="34" charset="0"/>
                <a:ea typeface="華康儷中黑" pitchFamily="49" charset="-120"/>
                <a:cs typeface="Century Gothic" charset="0"/>
                <a:sym typeface="Century Gothic" charset="0"/>
              </a:rPr>
              <a:t>Mineral Lip Shine</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 – </a:t>
            </a:r>
            <a:r>
              <a:rPr lang="en-US" sz="2000" dirty="0" smtClean="0">
                <a:solidFill>
                  <a:schemeClr val="tx1"/>
                </a:solidFill>
                <a:latin typeface="Century Gothic" pitchFamily="34" charset="0"/>
                <a:ea typeface="華康儷中黑" pitchFamily="49" charset="-120"/>
                <a:cs typeface="Century Gothic" charset="0"/>
                <a:sym typeface="Century Gothic" charset="0"/>
              </a:rPr>
              <a:t>Scandal</a:t>
            </a:r>
            <a:r>
              <a:rPr lang="en-US" sz="2000" dirty="0" smtClean="0">
                <a:solidFill>
                  <a:srgbClr val="FF0000"/>
                </a:solidFill>
                <a:latin typeface="Century Gothic" pitchFamily="34" charset="0"/>
                <a:ea typeface="華康儷中黑" pitchFamily="49" charset="-120"/>
                <a:cs typeface="Century Gothic" charset="0"/>
                <a:sym typeface="Century Gothic" charset="0"/>
              </a:rPr>
              <a:t>*</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面頰</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Face</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礦物胭脂 </a:t>
            </a:r>
            <a:r>
              <a:rPr lang="en-US" sz="2000" dirty="0" smtClean="0">
                <a:solidFill>
                  <a:schemeClr val="tx1"/>
                </a:solidFill>
                <a:latin typeface="Century Gothic" pitchFamily="34" charset="0"/>
                <a:ea typeface="華康儷中黑" pitchFamily="49" charset="-120"/>
                <a:cs typeface="Century Gothic" charset="0"/>
                <a:sym typeface="Century Gothic" charset="0"/>
              </a:rPr>
              <a:t>Mineral Blush</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 – </a:t>
            </a:r>
            <a:r>
              <a:rPr lang="en-US" sz="2000" dirty="0" smtClean="0">
                <a:solidFill>
                  <a:schemeClr val="tx1"/>
                </a:solidFill>
                <a:latin typeface="Century Gothic" pitchFamily="34" charset="0"/>
                <a:ea typeface="華康儷中黑" pitchFamily="49" charset="-120"/>
                <a:cs typeface="Century Gothic" charset="0"/>
                <a:sym typeface="Century Gothic" charset="0"/>
              </a:rPr>
              <a:t>Pink Mauve</a:t>
            </a:r>
            <a:r>
              <a:rPr lang="en-US" sz="2000" dirty="0" smtClean="0">
                <a:solidFill>
                  <a:srgbClr val="FF0000"/>
                </a:solidFill>
                <a:latin typeface="Century Gothic" pitchFamily="34" charset="0"/>
                <a:ea typeface="華康儷中黑" pitchFamily="49" charset="-120"/>
                <a:cs typeface="Century Gothic" charset="0"/>
                <a:sym typeface="Century Gothic" charset="0"/>
              </a:rPr>
              <a:t>*</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修容</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altLang="en-US" sz="2200" b="1" dirty="0" smtClean="0">
                <a:solidFill>
                  <a:schemeClr val="tx1"/>
                </a:solidFill>
                <a:latin typeface="Century Gothic" pitchFamily="34" charset="0"/>
                <a:ea typeface="華康儷中黑" pitchFamily="49" charset="-120"/>
                <a:cs typeface="Century Gothic" charset="0"/>
                <a:sym typeface="Century Gothic" charset="0"/>
              </a:rPr>
              <a:t>Touch Up </a:t>
            </a:r>
            <a:endParaRPr lang="en-US" altLang="zh-TW" sz="2200" b="1"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瞬間無瑕定妝噴霧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10 Years Younger Makeup Setting Spray </a:t>
            </a: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 </a:t>
            </a:r>
            <a:r>
              <a:rPr lang="zh-TW" altLang="en-US" sz="2000" dirty="0" smtClean="0">
                <a:solidFill>
                  <a:srgbClr val="FF0000"/>
                </a:solidFill>
                <a:latin typeface="Century Gothic" pitchFamily="34" charset="0"/>
                <a:ea typeface="華康儷中黑" pitchFamily="49" charset="-120"/>
                <a:cs typeface="Century Gothic" charset="0"/>
                <a:sym typeface="Century Gothic" charset="0"/>
              </a:rPr>
              <a:t>新產品 </a:t>
            </a:r>
            <a:r>
              <a:rPr lang="en-US" altLang="zh-TW" sz="2000" dirty="0" smtClean="0">
                <a:solidFill>
                  <a:srgbClr val="FF0000"/>
                </a:solidFill>
                <a:latin typeface="Century Gothic" pitchFamily="34" charset="0"/>
                <a:ea typeface="華康儷中黑" pitchFamily="49" charset="-120"/>
                <a:cs typeface="Century Gothic" charset="0"/>
                <a:sym typeface="Century Gothic" charset="0"/>
              </a:rPr>
              <a:t>New Product</a:t>
            </a:r>
            <a:endParaRPr lang="en-US" altLang="zh-TW" sz="20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a:solidFill>
                <a:schemeClr val="tx1"/>
              </a:solidFill>
              <a:latin typeface="Century Gothic" pitchFamily="34" charset="0"/>
              <a:ea typeface="華康儷中黑" pitchFamily="49" charset="-120"/>
              <a:cs typeface="Century Gothic" charset="0"/>
              <a:sym typeface="Century Gothic" charset="0"/>
            </a:endParaRPr>
          </a:p>
        </p:txBody>
      </p:sp>
      <p:sp>
        <p:nvSpPr>
          <p:cNvPr id="7" name="Rectangle 3"/>
          <p:cNvSpPr txBox="1">
            <a:spLocks noChangeArrowheads="1"/>
          </p:cNvSpPr>
          <p:nvPr/>
        </p:nvSpPr>
        <p:spPr bwMode="auto">
          <a:xfrm>
            <a:off x="6731000" y="381000"/>
            <a:ext cx="6565900" cy="838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伴娘妝</a:t>
            </a:r>
            <a:endPar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endParaRPr>
          </a:p>
          <a:p>
            <a:pPr lvl="0" algn="l"/>
            <a:r>
              <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rPr>
              <a:t>On Bridesmaid</a:t>
            </a:r>
            <a:endParaRPr lang="en-US" altLang="en-US" sz="6200" baseline="-2000" dirty="0" smtClean="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pic>
        <p:nvPicPr>
          <p:cNvPr id="29701"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13" name="Rectangle 4"/>
          <p:cNvSpPr>
            <a:spLocks/>
          </p:cNvSpPr>
          <p:nvPr/>
        </p:nvSpPr>
        <p:spPr bwMode="auto">
          <a:xfrm>
            <a:off x="6807200" y="2971800"/>
            <a:ext cx="5867400" cy="6934200"/>
          </a:xfrm>
          <a:prstGeom prst="rect">
            <a:avLst/>
          </a:prstGeom>
          <a:noFill/>
          <a:ln w="12700" cap="flat">
            <a:noFill/>
            <a:miter lim="800000"/>
            <a:headEnd type="none" w="med" len="med"/>
            <a:tailEnd type="none" w="med" len="med"/>
          </a:ln>
        </p:spPr>
        <p:txBody>
          <a:bodyPr lIns="0" tIns="0" rIns="0" bIns="0" anchor="ctr"/>
          <a:lstStyle/>
          <a:p>
            <a:pPr algn="l">
              <a:spcBef>
                <a:spcPts val="6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Didot" charset="0"/>
              </a:rPr>
              <a:t>底妝</a:t>
            </a:r>
            <a:r>
              <a:rPr lang="zh-TW" altLang="en-US" sz="2200" b="1" dirty="0" smtClean="0">
                <a:solidFill>
                  <a:schemeClr val="tx1"/>
                </a:solidFill>
                <a:latin typeface="Century Gothic" pitchFamily="34" charset="0"/>
                <a:ea typeface="華康儷中黑" pitchFamily="49" charset="-120"/>
                <a:cs typeface="Century Gothic" charset="0"/>
                <a:sym typeface="Didot" charset="0"/>
              </a:rPr>
              <a:t> </a:t>
            </a:r>
            <a:r>
              <a:rPr lang="en-US" sz="2200" b="1" dirty="0" smtClean="0">
                <a:solidFill>
                  <a:schemeClr val="tx1"/>
                </a:solidFill>
                <a:latin typeface="Century Gothic" pitchFamily="34" charset="0"/>
                <a:ea typeface="華康儷中黑" pitchFamily="49" charset="-120"/>
                <a:cs typeface="Century Gothic" charset="0"/>
                <a:sym typeface="Didot" charset="0"/>
              </a:rPr>
              <a:t>Priming and Base </a:t>
            </a:r>
            <a:endParaRPr lang="en-US" altLang="zh-TW" sz="2200" b="1" dirty="0" smtClean="0">
              <a:solidFill>
                <a:schemeClr val="tx1"/>
              </a:solidFill>
              <a:latin typeface="Century Gothic" pitchFamily="34" charset="0"/>
              <a:ea typeface="華康儷中黑" pitchFamily="49" charset="-120"/>
              <a:cs typeface="Century Gothic" charset="0"/>
              <a:sym typeface="Didot"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Didot" charset="0"/>
              </a:rPr>
              <a:t>無瑕美肌妝前底霜 </a:t>
            </a:r>
            <a:r>
              <a:rPr lang="en-US" sz="2000" dirty="0" smtClean="0">
                <a:solidFill>
                  <a:schemeClr val="tx1"/>
                </a:solidFill>
                <a:latin typeface="Century Gothic" pitchFamily="34" charset="0"/>
                <a:ea typeface="華康儷中黑" pitchFamily="49" charset="-120"/>
                <a:cs typeface="Century Gothic" charset="0"/>
                <a:sym typeface="Didot" charset="0"/>
              </a:rPr>
              <a:t>Perfecting Face Primer  </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礦物粉底液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SPF 15 Liquid Powder Mineral Foundation SPF 15 – Tender Beige</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眉妝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Brows</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眉妝組合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Essential Brow Kit  </a:t>
            </a: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唇妝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Lips</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維他命</a:t>
            </a:r>
            <a:r>
              <a:rPr lang="en-US" sz="2000" dirty="0" smtClean="0">
                <a:solidFill>
                  <a:schemeClr val="tx1"/>
                </a:solidFill>
                <a:latin typeface="Century Gothic" pitchFamily="34" charset="0"/>
                <a:ea typeface="華康儷中黑" pitchFamily="49" charset="-120"/>
                <a:cs typeface="Century Gothic" charset="0"/>
                <a:sym typeface="Century Gothic" charset="0"/>
              </a:rPr>
              <a:t>E</a:t>
            </a: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修護唇膏 </a:t>
            </a:r>
            <a:r>
              <a:rPr lang="en-US" sz="2000" dirty="0" smtClean="0">
                <a:solidFill>
                  <a:schemeClr val="tx1"/>
                </a:solidFill>
                <a:latin typeface="Century Gothic" pitchFamily="34" charset="0"/>
                <a:ea typeface="華康儷中黑" pitchFamily="49" charset="-120"/>
                <a:cs typeface="Century Gothic" charset="0"/>
                <a:sym typeface="Century Gothic" charset="0"/>
              </a:rPr>
              <a:t>Vitamin E Lip Treatment </a:t>
            </a:r>
            <a:endParaRPr lang="en-US" sz="2000" dirty="0" smtClean="0">
              <a:solidFill>
                <a:srgbClr val="FF0000"/>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面頰 </a:t>
            </a:r>
            <a:r>
              <a:rPr lang="en-US" altLang="zh-TW" sz="2200" b="1" dirty="0" smtClean="0">
                <a:solidFill>
                  <a:schemeClr val="tx1"/>
                </a:solidFill>
                <a:latin typeface="Century Gothic" pitchFamily="34" charset="0"/>
                <a:ea typeface="華康儷中黑" pitchFamily="49" charset="-120"/>
                <a:cs typeface="Century Gothic" charset="0"/>
                <a:sym typeface="Century Gothic" charset="0"/>
              </a:rPr>
              <a:t>Face</a:t>
            </a: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雙色修容組合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Blush Bronzer Duo </a:t>
            </a:r>
            <a:endParaRPr lang="en-US" sz="2000" dirty="0" smtClean="0">
              <a:solidFill>
                <a:schemeClr val="tx1"/>
              </a:solidFill>
              <a:latin typeface="Century Gothic" pitchFamily="34" charset="0"/>
              <a:ea typeface="華康儷中黑" pitchFamily="49" charset="-120"/>
              <a:cs typeface="Century Gothic" charset="0"/>
              <a:sym typeface="Century Gothic" charset="0"/>
            </a:endParaRPr>
          </a:p>
          <a:p>
            <a:pPr algn="l">
              <a:spcBef>
                <a:spcPts val="1200"/>
              </a:spcBef>
              <a:spcAft>
                <a:spcPts val="600"/>
              </a:spcAft>
            </a:pPr>
            <a:r>
              <a:rPr lang="zh-TW" altLang="en-US" sz="2200" dirty="0" smtClean="0">
                <a:solidFill>
                  <a:schemeClr val="tx1"/>
                </a:solidFill>
                <a:latin typeface="Century Gothic" pitchFamily="34" charset="0"/>
                <a:ea typeface="華康儷中黑" pitchFamily="49" charset="-120"/>
                <a:cs typeface="Century Gothic" charset="0"/>
                <a:sym typeface="Century Gothic" charset="0"/>
              </a:rPr>
              <a:t>修容</a:t>
            </a:r>
            <a:r>
              <a:rPr lang="zh-TW" altLang="en-US" sz="2200" b="1" dirty="0" smtClean="0">
                <a:solidFill>
                  <a:schemeClr val="tx1"/>
                </a:solidFill>
                <a:latin typeface="Century Gothic" pitchFamily="34" charset="0"/>
                <a:ea typeface="華康儷中黑" pitchFamily="49" charset="-120"/>
                <a:cs typeface="Century Gothic" charset="0"/>
                <a:sym typeface="Century Gothic" charset="0"/>
              </a:rPr>
              <a:t> </a:t>
            </a:r>
            <a:r>
              <a:rPr lang="en-US" sz="2200" b="1" dirty="0" smtClean="0">
                <a:solidFill>
                  <a:schemeClr val="tx1"/>
                </a:solidFill>
                <a:latin typeface="Century Gothic" pitchFamily="34" charset="0"/>
                <a:ea typeface="華康儷中黑" pitchFamily="49" charset="-120"/>
                <a:cs typeface="Century Gothic" charset="0"/>
                <a:sym typeface="Century Gothic" charset="0"/>
              </a:rPr>
              <a:t>Touch Up</a:t>
            </a:r>
            <a:endParaRPr lang="en-US" altLang="zh-TW" sz="2200" b="1" dirty="0" smtClean="0">
              <a:solidFill>
                <a:schemeClr val="tx1"/>
              </a:solidFill>
              <a:latin typeface="Century Gothic" pitchFamily="34" charset="0"/>
              <a:ea typeface="華康儷中黑" pitchFamily="49" charset="-120"/>
              <a:cs typeface="Century Gothic" charset="0"/>
              <a:sym typeface="Century Gothic" charset="0"/>
            </a:endParaRPr>
          </a:p>
          <a:p>
            <a:pPr marL="290513" indent="-174625" algn="l">
              <a:spcAft>
                <a:spcPts val="300"/>
              </a:spcAft>
              <a:buFont typeface="Arial" pitchFamily="34" charset="0"/>
              <a:buChar char="•"/>
            </a:pPr>
            <a:r>
              <a:rPr lang="zh-TW" altLang="en-US" sz="2000" dirty="0" smtClean="0">
                <a:solidFill>
                  <a:schemeClr val="tx1"/>
                </a:solidFill>
                <a:latin typeface="Century Gothic" pitchFamily="34" charset="0"/>
                <a:ea typeface="華康儷中黑" pitchFamily="49" charset="-120"/>
                <a:cs typeface="Century Gothic" charset="0"/>
                <a:sym typeface="Century Gothic" charset="0"/>
              </a:rPr>
              <a:t>瞬間無瑕定妝噴霧 </a:t>
            </a:r>
            <a:r>
              <a:rPr lang="en-US" altLang="zh-TW" sz="2000" dirty="0" smtClean="0">
                <a:solidFill>
                  <a:schemeClr val="tx1"/>
                </a:solidFill>
                <a:latin typeface="Century Gothic" pitchFamily="34" charset="0"/>
                <a:ea typeface="華康儷中黑" pitchFamily="49" charset="-120"/>
                <a:cs typeface="Century Gothic" charset="0"/>
                <a:sym typeface="Century Gothic" charset="0"/>
              </a:rPr>
              <a:t>10 Years Younger Makeup Setting Spray </a:t>
            </a: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pitchFamily="34" charset="0"/>
              <a:ea typeface="華康儷中黑" pitchFamily="49" charset="-12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smtClean="0">
              <a:solidFill>
                <a:schemeClr val="tx1"/>
              </a:solidFill>
              <a:latin typeface="Century Gothic" charset="0"/>
              <a:ea typeface="Century Gothic" charset="0"/>
              <a:cs typeface="Century Gothic" charset="0"/>
              <a:sym typeface="Century Gothic" charset="0"/>
            </a:endParaRPr>
          </a:p>
          <a:p>
            <a:pPr algn="l"/>
            <a:endParaRPr lang="en-US" sz="2200" dirty="0">
              <a:solidFill>
                <a:schemeClr val="tx1"/>
              </a:solidFill>
              <a:latin typeface="Century Gothic" charset="0"/>
              <a:ea typeface="Century Gothic" charset="0"/>
              <a:cs typeface="Century Gothic" charset="0"/>
              <a:sym typeface="Century Gothic" charset="0"/>
            </a:endParaRPr>
          </a:p>
        </p:txBody>
      </p:sp>
      <p:sp>
        <p:nvSpPr>
          <p:cNvPr id="7" name="Rectangle 3"/>
          <p:cNvSpPr txBox="1">
            <a:spLocks noChangeArrowheads="1"/>
          </p:cNvSpPr>
          <p:nvPr/>
        </p:nvSpPr>
        <p:spPr bwMode="auto">
          <a:xfrm>
            <a:off x="6731000" y="990600"/>
            <a:ext cx="6565900" cy="838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伴郎妝 </a:t>
            </a:r>
            <a:endPar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endParaRPr>
          </a:p>
          <a:p>
            <a:pPr lvl="0" algn="l"/>
            <a:r>
              <a:rPr lang="en-US" altLang="zh-TW" sz="6600" baseline="-2000" dirty="0" smtClean="0">
                <a:solidFill>
                  <a:schemeClr val="tx1"/>
                </a:solidFill>
                <a:latin typeface="Century Gothic" pitchFamily="34" charset="0"/>
                <a:ea typeface="華康儷中黑" pitchFamily="49" charset="-120"/>
                <a:cs typeface="Lucida Grande" charset="0"/>
                <a:sym typeface="Lucida Grande" charset="0"/>
              </a:rPr>
              <a:t>On Groomsman</a:t>
            </a:r>
            <a:endParaRPr lang="en-US" altLang="en-US" sz="6200" baseline="-2000" dirty="0" smtClean="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3" cstate="print"/>
          <a:stretch>
            <a:fillRect/>
          </a:stretch>
        </p:blipFill>
        <p:spPr>
          <a:xfrm>
            <a:off x="758613" y="4207875"/>
            <a:ext cx="11443200" cy="1346258"/>
          </a:xfrm>
          <a:prstGeom prst="rect">
            <a:avLst/>
          </a:prstGeom>
        </p:spPr>
      </p:pic>
      <p:sp>
        <p:nvSpPr>
          <p:cNvPr id="108547" name="TextBox 1"/>
          <p:cNvSpPr txBox="1">
            <a:spLocks noChangeArrowheads="1"/>
          </p:cNvSpPr>
          <p:nvPr/>
        </p:nvSpPr>
        <p:spPr bwMode="auto">
          <a:xfrm>
            <a:off x="0" y="9103362"/>
            <a:ext cx="13004800" cy="349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39" tIns="65020" rIns="130039" bIns="650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1300393" eaLnBrk="0" hangingPunct="0"/>
            <a:r>
              <a:rPr lang="en-US" sz="1400" dirty="0" smtClean="0">
                <a:solidFill>
                  <a:srgbClr val="4890CA"/>
                </a:solidFill>
                <a:latin typeface="Trebuchet MS" charset="0"/>
              </a:rPr>
              <a:t>.</a:t>
            </a:r>
          </a:p>
        </p:txBody>
      </p:sp>
    </p:spTree>
    <p:extLst>
      <p:ext uri="{BB962C8B-B14F-4D97-AF65-F5344CB8AC3E}">
        <p14:creationId xmlns:p14="http://schemas.microsoft.com/office/powerpoint/2010/main" xmlns="" val="25624598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16386" name="Picture 2"/>
          <p:cNvPicPr>
            <a:picLocks noChangeAspect="1" noChangeArrowheads="1"/>
          </p:cNvPicPr>
          <p:nvPr/>
        </p:nvPicPr>
        <p:blipFill>
          <a:blip r:embed="rId3" cstate="print"/>
          <a:srcRect/>
          <a:stretch>
            <a:fillRect/>
          </a:stretch>
        </p:blipFill>
        <p:spPr bwMode="auto">
          <a:xfrm>
            <a:off x="6996113" y="4114800"/>
            <a:ext cx="5767387" cy="1727200"/>
          </a:xfrm>
          <a:prstGeom prst="rect">
            <a:avLst/>
          </a:prstGeom>
          <a:noFill/>
          <a:ln w="12700" cap="flat">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368300" y="4056063"/>
            <a:ext cx="5816600" cy="1843087"/>
          </a:xfrm>
          <a:prstGeom prst="rect">
            <a:avLst/>
          </a:prstGeom>
          <a:noFill/>
          <a:ln w="12700" cap="flat">
            <a:noFill/>
            <a:miter lim="800000"/>
            <a:headEnd/>
            <a:tailEnd/>
          </a:ln>
        </p:spPr>
      </p:pic>
    </p:spTree>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5" name="Picture 16" descr="Univision.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09860" y="6777300"/>
            <a:ext cx="2754340" cy="69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2-05-29 at 7.19.30 PM.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6712" y="1371600"/>
            <a:ext cx="2630488" cy="361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371475" y="112814"/>
            <a:ext cx="11083925" cy="771525"/>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r>
              <a:rPr lang="en-US" altLang="zh-TW" b="1" dirty="0" smtClean="0">
                <a:latin typeface="Calibri" charset="0"/>
                <a:ea typeface="ＭＳ Ｐゴシック" charset="0"/>
                <a:cs typeface="ＭＳ Ｐゴシック" charset="0"/>
              </a:rPr>
              <a:t>Motives® By Loren </a:t>
            </a:r>
            <a:r>
              <a:rPr lang="en-US" altLang="zh-TW" b="1" dirty="0" err="1" smtClean="0">
                <a:latin typeface="Calibri" charset="0"/>
                <a:ea typeface="ＭＳ Ｐゴシック" charset="0"/>
                <a:cs typeface="ＭＳ Ｐゴシック" charset="0"/>
              </a:rPr>
              <a:t>Ridinger</a:t>
            </a:r>
            <a:r>
              <a:rPr lang="en-US" altLang="zh-TW" b="1" dirty="0" smtClean="0">
                <a:latin typeface="Calibri" charset="0"/>
                <a:ea typeface="ＭＳ Ｐゴシック" charset="0"/>
                <a:cs typeface="ＭＳ Ｐゴシック" charset="0"/>
              </a:rPr>
              <a:t>®</a:t>
            </a:r>
            <a:r>
              <a:rPr lang="zh-TW" altLang="en-US" b="1" dirty="0" smtClean="0">
                <a:latin typeface="華康儷中黑" pitchFamily="49" charset="-120"/>
                <a:ea typeface="華康儷中黑" pitchFamily="49" charset="-120"/>
                <a:cs typeface="ＭＳ Ｐゴシック" charset="0"/>
              </a:rPr>
              <a:t>獲媒體廣泛報導：</a:t>
            </a:r>
            <a:endParaRPr lang="en-US" b="1" dirty="0" smtClean="0">
              <a:latin typeface="華康儷中黑" pitchFamily="49" charset="-120"/>
              <a:ea typeface="華康儷中黑" pitchFamily="49" charset="-120"/>
              <a:cs typeface="ＭＳ Ｐゴシック" charset="0"/>
            </a:endParaRPr>
          </a:p>
          <a:p>
            <a:r>
              <a:rPr lang="en-US" sz="3200" b="1" dirty="0" smtClean="0">
                <a:latin typeface="Calibri" charset="0"/>
                <a:ea typeface="ＭＳ Ｐゴシック" charset="0"/>
                <a:cs typeface="ＭＳ Ｐゴシック" charset="0"/>
              </a:rPr>
              <a:t>Motives® By Loren Ridinger® has been featured in:</a:t>
            </a:r>
            <a:endParaRPr lang="en-US" sz="3200" b="1" dirty="0">
              <a:latin typeface="Calibri" charset="0"/>
              <a:ea typeface="ＭＳ Ｐゴシック" charset="0"/>
              <a:cs typeface="ＭＳ Ｐゴシック" charset="0"/>
            </a:endParaRPr>
          </a:p>
        </p:txBody>
      </p:sp>
      <p:pic>
        <p:nvPicPr>
          <p:cNvPr id="8" name="Picture 7" descr="csl050112latina-ns.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997200" y="1371600"/>
            <a:ext cx="2635301" cy="3621024"/>
          </a:xfrm>
          <a:prstGeom prst="rect">
            <a:avLst/>
          </a:prstGeom>
        </p:spPr>
      </p:pic>
      <p:pic>
        <p:nvPicPr>
          <p:cNvPr id="9" name="Picture 8" descr="HuffPostLogo.psd"/>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140200" y="5029200"/>
            <a:ext cx="2438400" cy="731520"/>
          </a:xfrm>
          <a:prstGeom prst="rect">
            <a:avLst/>
          </a:prstGeom>
          <a:ln w="12700">
            <a:solidFill>
              <a:srgbClr val="FF0000"/>
            </a:solidFill>
          </a:ln>
        </p:spPr>
      </p:pic>
      <p:pic>
        <p:nvPicPr>
          <p:cNvPr id="10" name="Picture 9" descr="Amenforfashion.com.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06400" y="6959172"/>
            <a:ext cx="2283224" cy="356028"/>
          </a:xfrm>
          <a:prstGeom prst="rect">
            <a:avLst/>
          </a:prstGeom>
        </p:spPr>
      </p:pic>
      <p:pic>
        <p:nvPicPr>
          <p:cNvPr id="11" name="Picture 10" descr="Screen shot 2012-07-24 at 2.22.06 PM.pn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816600" y="2819400"/>
            <a:ext cx="2246414" cy="415304"/>
          </a:xfrm>
          <a:prstGeom prst="rect">
            <a:avLst/>
          </a:prstGeom>
        </p:spPr>
      </p:pic>
      <p:pic>
        <p:nvPicPr>
          <p:cNvPr id="13" name="Picture 12" descr="Screen shot 2012-07-24 at 2.27.45 PM.pn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816600" y="1447800"/>
            <a:ext cx="2114536" cy="1287108"/>
          </a:xfrm>
          <a:prstGeom prst="rect">
            <a:avLst/>
          </a:prstGeom>
        </p:spPr>
      </p:pic>
      <p:pic>
        <p:nvPicPr>
          <p:cNvPr id="14" name="Picture 13" descr="Screen shot 2012-07-24 at 2.24.20 PM.png"/>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026400" y="1371600"/>
            <a:ext cx="2022952" cy="1170070"/>
          </a:xfrm>
          <a:prstGeom prst="rect">
            <a:avLst/>
          </a:prstGeom>
        </p:spPr>
      </p:pic>
      <p:pic>
        <p:nvPicPr>
          <p:cNvPr id="15" name="Picture 14" descr="Screen shot 2012-07-24 at 2.23.51 PM.png"/>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406400" y="5890218"/>
            <a:ext cx="4438294" cy="662982"/>
          </a:xfrm>
          <a:prstGeom prst="rect">
            <a:avLst/>
          </a:prstGeom>
        </p:spPr>
      </p:pic>
      <p:pic>
        <p:nvPicPr>
          <p:cNvPr id="16" name="Picture 15" descr="Screen shot 2012-07-24 at 2.22.45 PM.png"/>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7597782" y="7564650"/>
            <a:ext cx="3019418" cy="664950"/>
          </a:xfrm>
          <a:prstGeom prst="rect">
            <a:avLst/>
          </a:prstGeom>
        </p:spPr>
      </p:pic>
      <p:pic>
        <p:nvPicPr>
          <p:cNvPr id="17" name="Picture 15" descr="PeopleEnEspanol_Logo.png"/>
          <p:cNvPicPr>
            <a:picLocks noChangeAspect="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9952106" y="8363438"/>
            <a:ext cx="2874894" cy="1390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 descr="BerrySALogo.png"/>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921000" y="8916710"/>
            <a:ext cx="2334917" cy="532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7" descr="BET.png"/>
          <p:cNvPicPr>
            <a:picLocks noChangeAspect="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3683000" y="7696200"/>
            <a:ext cx="1790586" cy="574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9" descr="BossipComLogo.png"/>
          <p:cNvPicPr>
            <a:picLocks noChangeAspect="1"/>
          </p:cNvPicPr>
          <p:nvPr/>
        </p:nvPicPr>
        <p:blipFill>
          <a:blip r:embed="rId16" cstate="print"/>
          <a:srcRect/>
          <a:stretch>
            <a:fillRect/>
          </a:stretch>
        </p:blipFill>
        <p:spPr bwMode="auto">
          <a:xfrm>
            <a:off x="5588000" y="8610600"/>
            <a:ext cx="1636712" cy="833437"/>
          </a:xfrm>
          <a:prstGeom prst="rect">
            <a:avLst/>
          </a:prstGeom>
          <a:noFill/>
          <a:ln w="9525">
            <a:noFill/>
            <a:miter lim="800000"/>
            <a:headEnd/>
            <a:tailEnd/>
          </a:ln>
          <a:effectLst>
            <a:outerShdw dist="38100" dir="8100000" algn="tr" rotWithShape="0">
              <a:srgbClr val="808080">
                <a:alpha val="39998"/>
              </a:srgbClr>
            </a:outerShdw>
          </a:effectLst>
        </p:spPr>
      </p:pic>
      <p:pic>
        <p:nvPicPr>
          <p:cNvPr id="22" name="Picture 19" descr="clutch-logo.gif"/>
          <p:cNvPicPr>
            <a:picLocks noChangeAspect="1"/>
          </p:cNvPicPr>
          <p:nvPr/>
        </p:nvPicPr>
        <p:blipFill>
          <a:blip r:embed="rId17" cstate="print"/>
          <a:srcRect/>
          <a:stretch>
            <a:fillRect/>
          </a:stretch>
        </p:blipFill>
        <p:spPr bwMode="auto">
          <a:xfrm>
            <a:off x="406400" y="8648700"/>
            <a:ext cx="2143125" cy="723900"/>
          </a:xfrm>
          <a:prstGeom prst="rect">
            <a:avLst/>
          </a:prstGeom>
          <a:noFill/>
          <a:ln w="9525">
            <a:noFill/>
            <a:miter lim="800000"/>
            <a:headEnd/>
            <a:tailEnd/>
          </a:ln>
          <a:effectLst>
            <a:outerShdw dist="38100" dir="8100000" algn="tr" rotWithShape="0">
              <a:srgbClr val="808080">
                <a:alpha val="39998"/>
              </a:srgbClr>
            </a:outerShdw>
          </a:effectLst>
        </p:spPr>
      </p:pic>
      <p:pic>
        <p:nvPicPr>
          <p:cNvPr id="23" name="Picture 20" descr="DOLCEVanityLogo.png"/>
          <p:cNvPicPr>
            <a:picLocks noChangeAspect="1"/>
          </p:cNvPicPr>
          <p:nvPr/>
        </p:nvPicPr>
        <p:blipFill>
          <a:blip r:embed="rId18" cstate="print"/>
          <a:srcRect/>
          <a:stretch>
            <a:fillRect/>
          </a:stretch>
        </p:blipFill>
        <p:spPr bwMode="auto">
          <a:xfrm>
            <a:off x="406400" y="7734300"/>
            <a:ext cx="2971800" cy="571500"/>
          </a:xfrm>
          <a:prstGeom prst="rect">
            <a:avLst/>
          </a:prstGeom>
          <a:noFill/>
          <a:ln w="9525">
            <a:noFill/>
            <a:miter lim="800000"/>
            <a:headEnd/>
            <a:tailEnd/>
          </a:ln>
          <a:effectLst>
            <a:outerShdw dist="38100" dir="8100000" algn="tr" rotWithShape="0">
              <a:srgbClr val="808080">
                <a:alpha val="39998"/>
              </a:srgbClr>
            </a:outerShdw>
          </a:effectLst>
        </p:spPr>
      </p:pic>
      <p:pic>
        <p:nvPicPr>
          <p:cNvPr id="24" name="Picture 21" descr="EssenceLogo.png"/>
          <p:cNvPicPr>
            <a:picLocks noChangeAspect="1"/>
          </p:cNvPicPr>
          <p:nvPr/>
        </p:nvPicPr>
        <p:blipFill>
          <a:blip r:embed="rId19" cstate="print"/>
          <a:srcRect/>
          <a:stretch>
            <a:fillRect/>
          </a:stretch>
        </p:blipFill>
        <p:spPr bwMode="auto">
          <a:xfrm>
            <a:off x="7569200" y="8651875"/>
            <a:ext cx="2295525" cy="796925"/>
          </a:xfrm>
          <a:prstGeom prst="rect">
            <a:avLst/>
          </a:prstGeom>
          <a:noFill/>
          <a:ln w="9525">
            <a:noFill/>
            <a:miter lim="800000"/>
            <a:headEnd/>
            <a:tailEnd/>
          </a:ln>
          <a:effectLst>
            <a:outerShdw dist="38100" dir="8100000" algn="tr" rotWithShape="0">
              <a:srgbClr val="808080">
                <a:alpha val="39998"/>
              </a:srgbClr>
            </a:outerShdw>
          </a:effectLst>
        </p:spPr>
      </p:pic>
      <p:pic>
        <p:nvPicPr>
          <p:cNvPr id="25" name="Picture 22" descr="CocoAndCremeLogo.png"/>
          <p:cNvPicPr>
            <a:picLocks noChangeAspect="1"/>
          </p:cNvPicPr>
          <p:nvPr/>
        </p:nvPicPr>
        <p:blipFill>
          <a:blip r:embed="rId20" cstate="print"/>
          <a:srcRect/>
          <a:stretch>
            <a:fillRect/>
          </a:stretch>
        </p:blipFill>
        <p:spPr bwMode="auto">
          <a:xfrm>
            <a:off x="11061700" y="7354887"/>
            <a:ext cx="1612900" cy="874713"/>
          </a:xfrm>
          <a:prstGeom prst="rect">
            <a:avLst/>
          </a:prstGeom>
          <a:noFill/>
          <a:ln w="9525">
            <a:noFill/>
            <a:miter lim="800000"/>
            <a:headEnd/>
            <a:tailEnd/>
          </a:ln>
          <a:effectLst>
            <a:outerShdw dist="38100" dir="8100000" algn="tr" rotWithShape="0">
              <a:srgbClr val="808080">
                <a:alpha val="39998"/>
              </a:srgbClr>
            </a:outerShdw>
          </a:effectLst>
        </p:spPr>
      </p:pic>
      <p:pic>
        <p:nvPicPr>
          <p:cNvPr id="26" name="Picture 23" descr="EurWebLogo.png"/>
          <p:cNvPicPr>
            <a:picLocks noChangeAspect="1"/>
          </p:cNvPicPr>
          <p:nvPr/>
        </p:nvPicPr>
        <p:blipFill>
          <a:blip r:embed="rId21" cstate="print"/>
          <a:srcRect/>
          <a:stretch>
            <a:fillRect/>
          </a:stretch>
        </p:blipFill>
        <p:spPr bwMode="auto">
          <a:xfrm>
            <a:off x="6102350" y="6705600"/>
            <a:ext cx="1771650" cy="688975"/>
          </a:xfrm>
          <a:prstGeom prst="rect">
            <a:avLst/>
          </a:prstGeom>
          <a:noFill/>
          <a:ln w="9525">
            <a:noFill/>
            <a:miter lim="800000"/>
            <a:headEnd/>
            <a:tailEnd/>
          </a:ln>
          <a:effectLst>
            <a:outerShdw dist="38100" dir="8100000" algn="tr" rotWithShape="0">
              <a:srgbClr val="808080">
                <a:alpha val="39998"/>
              </a:srgbClr>
            </a:outerShdw>
          </a:effectLst>
        </p:spPr>
      </p:pic>
      <p:pic>
        <p:nvPicPr>
          <p:cNvPr id="27" name="Picture 24" descr="JuicyLogo.png"/>
          <p:cNvPicPr>
            <a:picLocks noChangeAspect="1"/>
          </p:cNvPicPr>
          <p:nvPr/>
        </p:nvPicPr>
        <p:blipFill>
          <a:blip r:embed="rId22" cstate="print"/>
          <a:srcRect/>
          <a:stretch>
            <a:fillRect/>
          </a:stretch>
        </p:blipFill>
        <p:spPr bwMode="auto">
          <a:xfrm>
            <a:off x="5816600" y="7593013"/>
            <a:ext cx="1336675" cy="712787"/>
          </a:xfrm>
          <a:prstGeom prst="rect">
            <a:avLst/>
          </a:prstGeom>
          <a:noFill/>
          <a:ln w="9525">
            <a:noFill/>
            <a:miter lim="800000"/>
            <a:headEnd/>
            <a:tailEnd/>
          </a:ln>
          <a:effectLst>
            <a:outerShdw dist="38100" dir="8100000" algn="tr" rotWithShape="0">
              <a:srgbClr val="808080">
                <a:alpha val="39998"/>
              </a:srgbClr>
            </a:outerShdw>
          </a:effectLst>
        </p:spPr>
      </p:pic>
      <p:pic>
        <p:nvPicPr>
          <p:cNvPr id="28" name="Picture 25" descr="logo_prweb.gif"/>
          <p:cNvPicPr>
            <a:picLocks noChangeAspect="1"/>
          </p:cNvPicPr>
          <p:nvPr/>
        </p:nvPicPr>
        <p:blipFill>
          <a:blip r:embed="rId23" cstate="print"/>
          <a:srcRect/>
          <a:stretch>
            <a:fillRect/>
          </a:stretch>
        </p:blipFill>
        <p:spPr bwMode="auto">
          <a:xfrm>
            <a:off x="10207625" y="6343650"/>
            <a:ext cx="2466975" cy="742950"/>
          </a:xfrm>
          <a:prstGeom prst="rect">
            <a:avLst/>
          </a:prstGeom>
          <a:noFill/>
          <a:ln w="9525">
            <a:noFill/>
            <a:miter lim="800000"/>
            <a:headEnd/>
            <a:tailEnd/>
          </a:ln>
          <a:effectLst>
            <a:outerShdw dist="38100" dir="8100000" algn="tr" rotWithShape="0">
              <a:srgbClr val="808080">
                <a:alpha val="39998"/>
              </a:srgbClr>
            </a:outerShdw>
          </a:effectLst>
        </p:spPr>
      </p:pic>
      <p:pic>
        <p:nvPicPr>
          <p:cNvPr id="29" name="Picture 26" descr="lat_header_logo.png"/>
          <p:cNvPicPr>
            <a:picLocks noChangeAspect="1"/>
          </p:cNvPicPr>
          <p:nvPr/>
        </p:nvPicPr>
        <p:blipFill>
          <a:blip r:embed="rId24" cstate="print"/>
          <a:srcRect/>
          <a:stretch>
            <a:fillRect/>
          </a:stretch>
        </p:blipFill>
        <p:spPr bwMode="auto">
          <a:xfrm>
            <a:off x="7493000" y="5334000"/>
            <a:ext cx="2770188" cy="428625"/>
          </a:xfrm>
          <a:prstGeom prst="rect">
            <a:avLst/>
          </a:prstGeom>
          <a:noFill/>
          <a:ln w="9525">
            <a:noFill/>
            <a:miter lim="800000"/>
            <a:headEnd/>
            <a:tailEnd/>
          </a:ln>
          <a:effectLst>
            <a:outerShdw dist="38100" dir="8100000" algn="tr" rotWithShape="0">
              <a:srgbClr val="808080">
                <a:alpha val="39998"/>
              </a:srgbClr>
            </a:outerShdw>
          </a:effectLst>
        </p:spPr>
      </p:pic>
      <p:pic>
        <p:nvPicPr>
          <p:cNvPr id="30" name="Picture 27" descr="my_fashion_cents_logo.png"/>
          <p:cNvPicPr>
            <a:picLocks noChangeAspect="1"/>
          </p:cNvPicPr>
          <p:nvPr/>
        </p:nvPicPr>
        <p:blipFill>
          <a:blip r:embed="rId25" cstate="print">
            <a:extLst>
              <a:ext uri="{28A0092B-C50C-407E-A947-70E740481C1C}">
                <a14:useLocalDpi xmlns="" xmlns:a14="http://schemas.microsoft.com/office/drawing/2010/main" val="0"/>
              </a:ext>
            </a:extLst>
          </a:blip>
          <a:srcRect/>
          <a:stretch>
            <a:fillRect/>
          </a:stretch>
        </p:blipFill>
        <p:spPr bwMode="auto">
          <a:xfrm>
            <a:off x="6888151" y="6022851"/>
            <a:ext cx="3119449" cy="377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8" descr="StilettoJillLogo.png"/>
          <p:cNvPicPr>
            <a:picLocks noChangeAspect="1"/>
          </p:cNvPicPr>
          <p:nvPr/>
        </p:nvPicPr>
        <p:blipFill>
          <a:blip r:embed="rId26" cstate="print"/>
          <a:srcRect/>
          <a:stretch>
            <a:fillRect/>
          </a:stretch>
        </p:blipFill>
        <p:spPr bwMode="auto">
          <a:xfrm>
            <a:off x="8102600" y="4191000"/>
            <a:ext cx="2432050" cy="733425"/>
          </a:xfrm>
          <a:prstGeom prst="rect">
            <a:avLst/>
          </a:prstGeom>
          <a:noFill/>
          <a:ln w="9525">
            <a:noFill/>
            <a:miter lim="800000"/>
            <a:headEnd/>
            <a:tailEnd/>
          </a:ln>
          <a:effectLst>
            <a:outerShdw dist="38100" dir="8100000" algn="tr" rotWithShape="0">
              <a:srgbClr val="808080">
                <a:alpha val="39998"/>
              </a:srgbClr>
            </a:outerShdw>
          </a:effectLst>
        </p:spPr>
      </p:pic>
      <p:pic>
        <p:nvPicPr>
          <p:cNvPr id="32" name="Picture 29" descr="stylebistro_flame_light_184x78.gif"/>
          <p:cNvPicPr>
            <a:picLocks noChangeAspect="1"/>
          </p:cNvPicPr>
          <p:nvPr/>
        </p:nvPicPr>
        <p:blipFill>
          <a:blip r:embed="rId27" cstate="print"/>
          <a:srcRect/>
          <a:stretch>
            <a:fillRect/>
          </a:stretch>
        </p:blipFill>
        <p:spPr bwMode="auto">
          <a:xfrm>
            <a:off x="5054600" y="5867400"/>
            <a:ext cx="1595438" cy="676275"/>
          </a:xfrm>
          <a:prstGeom prst="rect">
            <a:avLst/>
          </a:prstGeom>
          <a:noFill/>
          <a:ln w="9525">
            <a:noFill/>
            <a:miter lim="800000"/>
            <a:headEnd/>
            <a:tailEnd/>
          </a:ln>
          <a:effectLst>
            <a:outerShdw dist="38100" dir="8100000" algn="tr" rotWithShape="0">
              <a:srgbClr val="808080">
                <a:alpha val="39998"/>
              </a:srgbClr>
            </a:outerShdw>
          </a:effectLst>
        </p:spPr>
      </p:pic>
      <p:pic>
        <p:nvPicPr>
          <p:cNvPr id="33" name="Picture 30" descr="PeaceFM_Online.png"/>
          <p:cNvPicPr>
            <a:picLocks noChangeAspect="1"/>
          </p:cNvPicPr>
          <p:nvPr/>
        </p:nvPicPr>
        <p:blipFill>
          <a:blip r:embed="rId28" cstate="print"/>
          <a:srcRect/>
          <a:stretch>
            <a:fillRect/>
          </a:stretch>
        </p:blipFill>
        <p:spPr bwMode="auto">
          <a:xfrm>
            <a:off x="8331200" y="6692900"/>
            <a:ext cx="1468437" cy="698500"/>
          </a:xfrm>
          <a:prstGeom prst="rect">
            <a:avLst/>
          </a:prstGeom>
          <a:noFill/>
          <a:ln w="9525">
            <a:noFill/>
            <a:miter lim="800000"/>
            <a:headEnd/>
            <a:tailEnd/>
          </a:ln>
          <a:effectLst>
            <a:outerShdw dist="38100" dir="8100000" algn="tr" rotWithShape="0">
              <a:srgbClr val="808080">
                <a:alpha val="39998"/>
              </a:srgbClr>
            </a:outerShdw>
          </a:effectLst>
        </p:spPr>
      </p:pic>
      <p:pic>
        <p:nvPicPr>
          <p:cNvPr id="34" name="Picture 31" descr="TheGrioLogo.png"/>
          <p:cNvPicPr>
            <a:picLocks noChangeAspect="1"/>
          </p:cNvPicPr>
          <p:nvPr/>
        </p:nvPicPr>
        <p:blipFill>
          <a:blip r:embed="rId29" cstate="print"/>
          <a:srcRect/>
          <a:stretch>
            <a:fillRect/>
          </a:stretch>
        </p:blipFill>
        <p:spPr bwMode="auto">
          <a:xfrm>
            <a:off x="10769600" y="4953000"/>
            <a:ext cx="1855787" cy="917575"/>
          </a:xfrm>
          <a:prstGeom prst="rect">
            <a:avLst/>
          </a:prstGeom>
          <a:noFill/>
          <a:ln w="9525">
            <a:noFill/>
            <a:miter lim="800000"/>
            <a:headEnd/>
            <a:tailEnd/>
          </a:ln>
          <a:effectLst>
            <a:outerShdw dist="38100" dir="8100000" algn="tr" rotWithShape="0">
              <a:srgbClr val="808080">
                <a:alpha val="39998"/>
              </a:srgbClr>
            </a:outerShdw>
          </a:effectLst>
        </p:spPr>
      </p:pic>
      <p:pic>
        <p:nvPicPr>
          <p:cNvPr id="35" name="Picture 32" descr="TheInsiderComLogo.png"/>
          <p:cNvPicPr>
            <a:picLocks noChangeAspect="1"/>
          </p:cNvPicPr>
          <p:nvPr/>
        </p:nvPicPr>
        <p:blipFill>
          <a:blip r:embed="rId30" cstate="print"/>
          <a:srcRect/>
          <a:stretch>
            <a:fillRect/>
          </a:stretch>
        </p:blipFill>
        <p:spPr bwMode="auto">
          <a:xfrm>
            <a:off x="10312400" y="228600"/>
            <a:ext cx="2398712" cy="889000"/>
          </a:xfrm>
          <a:prstGeom prst="rect">
            <a:avLst/>
          </a:prstGeom>
          <a:noFill/>
          <a:ln w="9525">
            <a:noFill/>
            <a:miter lim="800000"/>
            <a:headEnd/>
            <a:tailEnd/>
          </a:ln>
          <a:effectLst>
            <a:outerShdw dist="38100" dir="8100000" algn="tr" rotWithShape="0">
              <a:srgbClr val="808080">
                <a:alpha val="39998"/>
              </a:srgbClr>
            </a:outerShdw>
          </a:effectLst>
        </p:spPr>
      </p:pic>
      <p:pic>
        <p:nvPicPr>
          <p:cNvPr id="36" name="Picture 33" descr="UrbanDailyLogo.png"/>
          <p:cNvPicPr>
            <a:picLocks noChangeAspect="1"/>
          </p:cNvPicPr>
          <p:nvPr/>
        </p:nvPicPr>
        <p:blipFill>
          <a:blip r:embed="rId31" cstate="print"/>
          <a:srcRect/>
          <a:stretch>
            <a:fillRect/>
          </a:stretch>
        </p:blipFill>
        <p:spPr bwMode="auto">
          <a:xfrm>
            <a:off x="11303000" y="3810000"/>
            <a:ext cx="1435100" cy="876300"/>
          </a:xfrm>
          <a:prstGeom prst="rect">
            <a:avLst/>
          </a:prstGeom>
          <a:noFill/>
          <a:ln w="9525">
            <a:noFill/>
            <a:miter lim="800000"/>
            <a:headEnd/>
            <a:tailEnd/>
          </a:ln>
          <a:effectLst>
            <a:outerShdw dist="38100" dir="8100000" algn="tr" rotWithShape="0">
              <a:srgbClr val="808080">
                <a:alpha val="39998"/>
              </a:srgbClr>
            </a:outerShdw>
          </a:effectLst>
        </p:spPr>
      </p:pic>
      <p:pic>
        <p:nvPicPr>
          <p:cNvPr id="37" name="Picture 34" descr="vixenlogo_sm.png"/>
          <p:cNvPicPr>
            <a:picLocks noChangeAspect="1"/>
          </p:cNvPicPr>
          <p:nvPr/>
        </p:nvPicPr>
        <p:blipFill>
          <a:blip r:embed="rId32" cstate="print">
            <a:extLst>
              <a:ext uri="{28A0092B-C50C-407E-A947-70E740481C1C}">
                <a14:useLocalDpi xmlns="" xmlns:a14="http://schemas.microsoft.com/office/drawing/2010/main" val="0"/>
              </a:ext>
            </a:extLst>
          </a:blip>
          <a:srcRect/>
          <a:stretch>
            <a:fillRect/>
          </a:stretch>
        </p:blipFill>
        <p:spPr bwMode="auto">
          <a:xfrm>
            <a:off x="6197600" y="3429000"/>
            <a:ext cx="1927144" cy="685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5" descr="hollywoodlifelogo.png"/>
          <p:cNvPicPr>
            <a:picLocks noChangeAspect="1"/>
          </p:cNvPicPr>
          <p:nvPr/>
        </p:nvPicPr>
        <p:blipFill>
          <a:blip r:embed="rId33" cstate="print"/>
          <a:srcRect/>
          <a:stretch>
            <a:fillRect/>
          </a:stretch>
        </p:blipFill>
        <p:spPr bwMode="auto">
          <a:xfrm>
            <a:off x="6350000" y="4267200"/>
            <a:ext cx="1162050" cy="642937"/>
          </a:xfrm>
          <a:prstGeom prst="rect">
            <a:avLst/>
          </a:prstGeom>
          <a:noFill/>
          <a:ln w="9525">
            <a:noFill/>
            <a:miter lim="800000"/>
            <a:headEnd/>
            <a:tailEnd/>
          </a:ln>
          <a:effectLst>
            <a:outerShdw dist="38100" dir="8100000" algn="tr" rotWithShape="0">
              <a:srgbClr val="808080">
                <a:alpha val="39998"/>
              </a:srgbClr>
            </a:outerShdw>
          </a:effectLst>
        </p:spPr>
      </p:pic>
      <p:pic>
        <p:nvPicPr>
          <p:cNvPr id="40" name="Picture 37" descr="usmagazineLogo.png"/>
          <p:cNvPicPr>
            <a:picLocks noChangeAspect="1"/>
          </p:cNvPicPr>
          <p:nvPr/>
        </p:nvPicPr>
        <p:blipFill>
          <a:blip r:embed="rId34" cstate="print"/>
          <a:srcRect/>
          <a:stretch>
            <a:fillRect/>
          </a:stretch>
        </p:blipFill>
        <p:spPr bwMode="auto">
          <a:xfrm>
            <a:off x="8636000" y="2667000"/>
            <a:ext cx="1422400" cy="1060450"/>
          </a:xfrm>
          <a:prstGeom prst="rect">
            <a:avLst/>
          </a:prstGeom>
          <a:noFill/>
          <a:ln w="9525">
            <a:noFill/>
            <a:miter lim="800000"/>
            <a:headEnd/>
            <a:tailEnd/>
          </a:ln>
          <a:effectLst>
            <a:outerShdw dist="38100" dir="8100000" algn="tr" rotWithShape="0">
              <a:srgbClr val="808080">
                <a:alpha val="39998"/>
              </a:srgbClr>
            </a:outerShdw>
          </a:effectLst>
        </p:spPr>
      </p:pic>
      <p:pic>
        <p:nvPicPr>
          <p:cNvPr id="41" name="Picture 38" descr="Happilogo.png"/>
          <p:cNvPicPr>
            <a:picLocks noChangeAspect="1"/>
          </p:cNvPicPr>
          <p:nvPr/>
        </p:nvPicPr>
        <p:blipFill>
          <a:blip r:embed="rId35" cstate="print"/>
          <a:srcRect/>
          <a:stretch>
            <a:fillRect/>
          </a:stretch>
        </p:blipFill>
        <p:spPr bwMode="auto">
          <a:xfrm>
            <a:off x="10312400" y="2362200"/>
            <a:ext cx="2452687" cy="949325"/>
          </a:xfrm>
          <a:prstGeom prst="rect">
            <a:avLst/>
          </a:prstGeom>
          <a:noFill/>
          <a:ln w="9525">
            <a:noFill/>
            <a:miter lim="800000"/>
            <a:headEnd/>
            <a:tailEnd/>
          </a:ln>
          <a:effectLst>
            <a:outerShdw dist="38100" dir="8100000" algn="tr" rotWithShape="0">
              <a:srgbClr val="808080">
                <a:alpha val="39998"/>
              </a:srgbClr>
            </a:outerShdw>
          </a:effectLst>
        </p:spPr>
      </p:pic>
      <p:pic>
        <p:nvPicPr>
          <p:cNvPr id="42" name="Picture 40" descr="LorensWorld.png"/>
          <p:cNvPicPr>
            <a:picLocks noChangeAspect="1"/>
          </p:cNvPicPr>
          <p:nvPr/>
        </p:nvPicPr>
        <p:blipFill>
          <a:blip r:embed="rId36" cstate="print"/>
          <a:srcRect/>
          <a:stretch>
            <a:fillRect/>
          </a:stretch>
        </p:blipFill>
        <p:spPr bwMode="auto">
          <a:xfrm>
            <a:off x="10236200" y="1447800"/>
            <a:ext cx="2520950" cy="719138"/>
          </a:xfrm>
          <a:prstGeom prst="rect">
            <a:avLst/>
          </a:prstGeom>
          <a:noFill/>
          <a:ln w="9525">
            <a:noFill/>
            <a:miter lim="800000"/>
            <a:headEnd/>
            <a:tailEnd/>
          </a:ln>
          <a:effectLst>
            <a:outerShdw dist="38100" dir="8100000" algn="tr" rotWithShape="0">
              <a:srgbClr val="808080">
                <a:alpha val="39998"/>
              </a:srgbClr>
            </a:outerShdw>
          </a:effectLst>
        </p:spPr>
      </p:pic>
      <p:pic>
        <p:nvPicPr>
          <p:cNvPr id="43" name="Picture 41" descr="MultiCulturalBeauty.png"/>
          <p:cNvPicPr>
            <a:picLocks noChangeAspect="1"/>
          </p:cNvPicPr>
          <p:nvPr/>
        </p:nvPicPr>
        <p:blipFill>
          <a:blip r:embed="rId37" cstate="print"/>
          <a:srcRect/>
          <a:stretch>
            <a:fillRect/>
          </a:stretch>
        </p:blipFill>
        <p:spPr bwMode="auto">
          <a:xfrm>
            <a:off x="406400" y="5181600"/>
            <a:ext cx="3517900" cy="596900"/>
          </a:xfrm>
          <a:prstGeom prst="rect">
            <a:avLst/>
          </a:prstGeom>
          <a:noFill/>
          <a:ln w="9525">
            <a:noFill/>
            <a:miter lim="800000"/>
            <a:headEnd/>
            <a:tailEnd/>
          </a:ln>
          <a:effectLst>
            <a:outerShdw dist="38100" dir="8100000" algn="tr" rotWithShape="0">
              <a:srgbClr val="808080">
                <a:alpha val="39998"/>
              </a:srgbClr>
            </a:outerShdw>
          </a:effectLst>
        </p:spPr>
      </p:pic>
    </p:spTree>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6626"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6628"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$185.00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$260.00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17</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6629" name="Picture 5"/>
          <p:cNvPicPr>
            <a:picLocks noChangeAspect="1" noChangeArrowheads="1"/>
          </p:cNvPicPr>
          <p:nvPr/>
        </p:nvPicPr>
        <p:blipFill>
          <a:blip r:embed="rId4" cstate="print"/>
          <a:srcRect/>
          <a:stretch>
            <a:fillRect/>
          </a:stretch>
        </p:blipFill>
        <p:spPr bwMode="auto">
          <a:xfrm>
            <a:off x="8291513" y="2222500"/>
            <a:ext cx="5259387" cy="6134100"/>
          </a:xfrm>
          <a:prstGeom prst="rect">
            <a:avLst/>
          </a:prstGeom>
          <a:noFill/>
          <a:ln w="12700" cap="flat">
            <a:noFill/>
            <a:miter lim="800000"/>
            <a:headEnd/>
            <a:tailEnd/>
          </a:ln>
        </p:spPr>
      </p:pic>
      <p:pic>
        <p:nvPicPr>
          <p:cNvPr id="26630" name="Picture 6"/>
          <p:cNvPicPr>
            <a:picLocks noChangeAspect="1" noChangeArrowheads="1"/>
          </p:cNvPicPr>
          <p:nvPr/>
        </p:nvPicPr>
        <p:blipFill>
          <a:blip r:embed="rId5" cstate="print"/>
          <a:srcRect/>
          <a:stretch>
            <a:fillRect/>
          </a:stretch>
        </p:blipFill>
        <p:spPr bwMode="auto">
          <a:xfrm>
            <a:off x="5141913" y="2578100"/>
            <a:ext cx="5310187" cy="5626100"/>
          </a:xfrm>
          <a:prstGeom prst="rect">
            <a:avLst/>
          </a:prstGeom>
          <a:noFill/>
          <a:ln w="12700" cap="flat">
            <a:noFill/>
            <a:miter lim="800000"/>
            <a:headEnd/>
            <a:tailEnd/>
          </a:ln>
        </p:spPr>
      </p:pic>
      <p:pic>
        <p:nvPicPr>
          <p:cNvPr id="26631" name="Picture 7"/>
          <p:cNvPicPr>
            <a:picLocks noChangeAspect="1" noChangeArrowheads="1"/>
          </p:cNvPicPr>
          <p:nvPr/>
        </p:nvPicPr>
        <p:blipFill>
          <a:blip r:embed="rId6" cstate="print"/>
          <a:srcRect/>
          <a:stretch>
            <a:fillRect/>
          </a:stretch>
        </p:blipFill>
        <p:spPr bwMode="auto">
          <a:xfrm>
            <a:off x="10579100" y="187325"/>
            <a:ext cx="2222500" cy="703263"/>
          </a:xfrm>
          <a:prstGeom prst="rect">
            <a:avLst/>
          </a:prstGeom>
          <a:noFill/>
          <a:ln w="12700" cap="flat">
            <a:noFill/>
            <a:miter lim="800000"/>
            <a:headEnd/>
            <a:tailEnd/>
          </a:ln>
        </p:spPr>
      </p:pic>
      <p:sp>
        <p:nvSpPr>
          <p:cNvPr id="26632" name="Rectangle 8"/>
          <p:cNvSpPr>
            <a:spLocks/>
          </p:cNvSpPr>
          <p:nvPr/>
        </p:nvSpPr>
        <p:spPr bwMode="auto">
          <a:xfrm>
            <a:off x="9093200" y="8197850"/>
            <a:ext cx="31750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HKPRESH11-Late </a:t>
            </a:r>
            <a:r>
              <a:rPr lang="en-US" sz="1800" dirty="0">
                <a:solidFill>
                  <a:schemeClr val="tx1"/>
                </a:solidFill>
                <a:latin typeface="Century Gothic" charset="0"/>
                <a:ea typeface="Century Gothic" charset="0"/>
                <a:cs typeface="Century Gothic" charset="0"/>
                <a:sym typeface="Century Gothic" charset="0"/>
              </a:rPr>
              <a:t>Night</a:t>
            </a:r>
          </a:p>
        </p:txBody>
      </p:sp>
      <p:sp>
        <p:nvSpPr>
          <p:cNvPr id="26633" name="Rectangle 9"/>
          <p:cNvSpPr>
            <a:spLocks/>
          </p:cNvSpPr>
          <p:nvPr/>
        </p:nvSpPr>
        <p:spPr bwMode="auto">
          <a:xfrm>
            <a:off x="6210300" y="8197850"/>
            <a:ext cx="31750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HKPRESH10-First </a:t>
            </a:r>
            <a:r>
              <a:rPr lang="en-US" sz="1800" dirty="0">
                <a:solidFill>
                  <a:schemeClr val="tx1"/>
                </a:solidFill>
                <a:latin typeface="Century Gothic" charset="0"/>
                <a:ea typeface="Century Gothic" charset="0"/>
                <a:cs typeface="Century Gothic" charset="0"/>
                <a:sym typeface="Century Gothic" charset="0"/>
              </a:rPr>
              <a:t>Date</a:t>
            </a:r>
          </a:p>
        </p:txBody>
      </p:sp>
      <p:sp>
        <p:nvSpPr>
          <p:cNvPr id="12" name="Rectangle 4"/>
          <p:cNvSpPr>
            <a:spLocks noGrp="1" noChangeArrowheads="1"/>
          </p:cNvSpPr>
          <p:nvPr>
            <p:ph type="title"/>
          </p:nvPr>
        </p:nvSpPr>
        <p:spPr>
          <a:xfrm>
            <a:off x="5702300" y="0"/>
            <a:ext cx="7124700" cy="3632200"/>
          </a:xfrm>
          <a:ln/>
        </p:spPr>
        <p:txBody>
          <a:bodyPr anchor="t"/>
          <a:lstStyle/>
          <a:p>
            <a:pPr algn="r"/>
            <a:r>
              <a:rPr lang="en-US" sz="6600" dirty="0">
                <a:latin typeface="Century Gothic" pitchFamily="34" charset="0"/>
                <a:ea typeface="華康儷中黑" pitchFamily="49" charset="-120"/>
                <a:sym typeface="Lucida Grande" charset="0"/>
              </a:rPr>
              <a:t/>
            </a:r>
            <a:br>
              <a:rPr lang="en-US" sz="6600" dirty="0">
                <a:latin typeface="Century Gothic" pitchFamily="34" charset="0"/>
                <a:ea typeface="華康儷中黑" pitchFamily="49" charset="-120"/>
                <a:sym typeface="Lucida Grande" charset="0"/>
              </a:rPr>
            </a:br>
            <a:r>
              <a:rPr lang="en-US" sz="6600" baseline="-2000" dirty="0" smtClean="0">
                <a:latin typeface="Century Gothic" pitchFamily="34" charset="0"/>
                <a:ea typeface="華康儷中黑" pitchFamily="49" charset="-120"/>
                <a:cs typeface="Lucida Grande" charset="0"/>
                <a:sym typeface="Lucida Grande" charset="0"/>
              </a:rPr>
              <a:t> </a:t>
            </a:r>
            <a:r>
              <a:rPr lang="zh-TW" altLang="en-US" sz="6600" baseline="-2000" dirty="0">
                <a:latin typeface="Century Gothic" pitchFamily="34" charset="0"/>
                <a:ea typeface="華康儷中黑" pitchFamily="49" charset="-120"/>
                <a:cs typeface="Lucida Grande" charset="0"/>
                <a:sym typeface="Lucida Grande" charset="0"/>
              </a:rPr>
              <a:t>節日四色眼影組合</a:t>
            </a:r>
            <a:r>
              <a:rPr lang="en-US" altLang="zh-TW" sz="6600" baseline="-2000" dirty="0">
                <a:latin typeface="Century Gothic" pitchFamily="34" charset="0"/>
                <a:ea typeface="華康儷中黑" pitchFamily="49" charset="-120"/>
                <a:cs typeface="Lucida Grande" charset="0"/>
                <a:sym typeface="Lucida Grande" charset="0"/>
              </a:rPr>
              <a:t/>
            </a:r>
            <a:br>
              <a:rPr lang="en-US" altLang="zh-TW" sz="6600" baseline="-2000" dirty="0">
                <a:latin typeface="Century Gothic" pitchFamily="34" charset="0"/>
                <a:ea typeface="華康儷中黑" pitchFamily="49" charset="-120"/>
                <a:cs typeface="Lucida Grande" charset="0"/>
                <a:sym typeface="Lucida Grande" charset="0"/>
              </a:rPr>
            </a:br>
            <a:r>
              <a:rPr lang="en-US" altLang="zh-TW" sz="6200" baseline="-2000" dirty="0">
                <a:latin typeface="Century Gothic" pitchFamily="34" charset="0"/>
                <a:ea typeface="華康儷中黑" pitchFamily="49" charset="-120"/>
                <a:cs typeface="Lucida Grande" charset="0"/>
                <a:sym typeface="Lucida Grande" charset="0"/>
              </a:rPr>
              <a:t>HOLIDAY QUADS</a:t>
            </a:r>
          </a:p>
        </p:txBody>
      </p:sp>
    </p:spTree>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1945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19459" name="Rectangle 3"/>
          <p:cNvSpPr>
            <a:spLocks noGrp="1" noChangeArrowheads="1"/>
          </p:cNvSpPr>
          <p:nvPr>
            <p:ph type="title"/>
          </p:nvPr>
        </p:nvSpPr>
        <p:spPr>
          <a:xfrm>
            <a:off x="5626100" y="-304800"/>
            <a:ext cx="7124700" cy="3200400"/>
          </a:xfrm>
          <a:ln/>
        </p:spPr>
        <p:txBody>
          <a:bodyPr anchor="t"/>
          <a:lstStyle/>
          <a:p>
            <a:pPr algn="r"/>
            <a:r>
              <a:rPr lang="en-US" sz="9600" baseline="-2000" dirty="0">
                <a:latin typeface="Lucida Grande" charset="0"/>
                <a:sym typeface="Lucida Grande" charset="0"/>
              </a:rPr>
              <a:t/>
            </a:r>
            <a:br>
              <a:rPr lang="en-US" sz="9600" baseline="-2000" dirty="0">
                <a:latin typeface="Lucida Grande" charset="0"/>
                <a:sym typeface="Lucida Grande" charset="0"/>
              </a:rPr>
            </a:br>
            <a:r>
              <a:rPr lang="en-US" sz="9600" baseline="-2000" dirty="0" smtClean="0">
                <a:latin typeface="Lucida Grande" charset="0"/>
                <a:ea typeface="Lucida Grande" charset="0"/>
                <a:cs typeface="Lucida Grande" charset="0"/>
                <a:sym typeface="Lucida Grande" charset="0"/>
              </a:rPr>
              <a:t> </a:t>
            </a:r>
            <a:r>
              <a:rPr lang="zh-TW" altLang="en-US" sz="6600" baseline="-2000" dirty="0">
                <a:latin typeface="Century Gothic" pitchFamily="34" charset="0"/>
                <a:ea typeface="華康儷中黑" pitchFamily="49" charset="-120"/>
                <a:cs typeface="Lucida Grande" charset="0"/>
                <a:sym typeface="Lucida Grande" charset="0"/>
              </a:rPr>
              <a:t>閃爍眼線液</a:t>
            </a:r>
            <a:r>
              <a:rPr lang="en-US" altLang="zh-TW" sz="6600" baseline="-2000" dirty="0">
                <a:latin typeface="Century Gothic" pitchFamily="34" charset="0"/>
                <a:ea typeface="華康儷中黑" pitchFamily="49" charset="-120"/>
                <a:cs typeface="Lucida Grande" charset="0"/>
                <a:sym typeface="Lucida Grande" charset="0"/>
              </a:rPr>
              <a:t/>
            </a:r>
            <a:br>
              <a:rPr lang="en-US" altLang="zh-TW" sz="6600" baseline="-2000" dirty="0">
                <a:latin typeface="Century Gothic" pitchFamily="34" charset="0"/>
                <a:ea typeface="華康儷中黑" pitchFamily="49" charset="-120"/>
                <a:cs typeface="Lucida Grande" charset="0"/>
                <a:sym typeface="Lucida Grande" charset="0"/>
              </a:rPr>
            </a:br>
            <a:r>
              <a:rPr lang="en-US" altLang="zh-TW" sz="6200" baseline="-2000" dirty="0">
                <a:latin typeface="Century Gothic" pitchFamily="34" charset="0"/>
                <a:ea typeface="華康儷中黑" pitchFamily="49" charset="-120"/>
                <a:cs typeface="Lucida Grande" charset="0"/>
                <a:sym typeface="Lucida Grande" charset="0"/>
              </a:rPr>
              <a:t>GLITTER EYELINER</a:t>
            </a:r>
            <a:br>
              <a:rPr lang="en-US" altLang="zh-TW" sz="6200" baseline="-2000" dirty="0">
                <a:latin typeface="Century Gothic" pitchFamily="34" charset="0"/>
                <a:ea typeface="華康儷中黑" pitchFamily="49" charset="-120"/>
                <a:cs typeface="Lucida Grande" charset="0"/>
                <a:sym typeface="Lucida Grande" charset="0"/>
              </a:rPr>
            </a:br>
            <a:r>
              <a:rPr lang="zh-TW" altLang="en-US" sz="6200" baseline="-2000" dirty="0">
                <a:latin typeface="Century Gothic" pitchFamily="34" charset="0"/>
                <a:ea typeface="華康儷中黑" pitchFamily="49" charset="-120"/>
                <a:cs typeface="Lucida Grande" charset="0"/>
                <a:sym typeface="Lucida Grande" charset="0"/>
              </a:rPr>
              <a:t> </a:t>
            </a:r>
            <a:r>
              <a:rPr lang="en-US" altLang="zh-TW" sz="6200" baseline="-2000" dirty="0">
                <a:latin typeface="Century Gothic" pitchFamily="34" charset="0"/>
                <a:ea typeface="華康儷中黑" pitchFamily="49" charset="-120"/>
                <a:cs typeface="Lucida Grande" charset="0"/>
                <a:sym typeface="Lucida Grande" charset="0"/>
              </a:rPr>
              <a:t>- </a:t>
            </a:r>
            <a:r>
              <a:rPr lang="en-US" altLang="en-US" sz="6200" baseline="-2000" dirty="0">
                <a:latin typeface="Century Gothic" pitchFamily="34" charset="0"/>
                <a:ea typeface="華康儷中黑" pitchFamily="49" charset="-120"/>
                <a:cs typeface="Lucida Grande" charset="0"/>
                <a:sym typeface="Lucida Grande" charset="0"/>
              </a:rPr>
              <a:t>Gold Digger</a:t>
            </a:r>
            <a:r>
              <a:rPr lang="en-US" altLang="zh-TW" sz="6200" baseline="-2000" dirty="0">
                <a:latin typeface="Century Gothic" pitchFamily="34" charset="0"/>
                <a:ea typeface="華康儷中黑" pitchFamily="49" charset="-120"/>
                <a:cs typeface="Lucida Grande" charset="0"/>
                <a:sym typeface="Lucida Grande" charset="0"/>
              </a:rPr>
              <a:t/>
            </a:r>
            <a:br>
              <a:rPr lang="en-US" altLang="zh-TW" sz="6200" baseline="-2000" dirty="0">
                <a:latin typeface="Century Gothic" pitchFamily="34" charset="0"/>
                <a:ea typeface="華康儷中黑" pitchFamily="49" charset="-120"/>
                <a:cs typeface="Lucida Grande" charset="0"/>
                <a:sym typeface="Lucida Grande" charset="0"/>
              </a:rPr>
            </a:br>
            <a:endParaRPr lang="en-US" altLang="zh-TW" sz="6200" baseline="-2000" dirty="0">
              <a:latin typeface="Century Gothic" pitchFamily="34" charset="0"/>
              <a:ea typeface="華康儷中黑" pitchFamily="49" charset="-120"/>
              <a:cs typeface="Lucida Grande" charset="0"/>
              <a:sym typeface="Lucida Grande" charset="0"/>
            </a:endParaRPr>
          </a:p>
        </p:txBody>
      </p:sp>
      <p:sp>
        <p:nvSpPr>
          <p:cNvPr id="19460"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a:solidFill>
                  <a:schemeClr val="tx1"/>
                </a:solidFill>
                <a:latin typeface="Century Gothic" charset="0"/>
                <a:ea typeface="Century Gothic" charset="0"/>
                <a:cs typeface="Century Gothic" charset="0"/>
                <a:sym typeface="Century Gothic" charset="0"/>
              </a:rPr>
              <a:t>$ </a:t>
            </a:r>
            <a:r>
              <a:rPr lang="en-US" sz="2400" dirty="0" smtClean="0">
                <a:solidFill>
                  <a:schemeClr val="tx1"/>
                </a:solidFill>
                <a:latin typeface="Century Gothic" charset="0"/>
                <a:ea typeface="Century Gothic" charset="0"/>
                <a:cs typeface="Century Gothic" charset="0"/>
                <a:sym typeface="Century Gothic" charset="0"/>
              </a:rPr>
              <a:t>85.00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a:solidFill>
                  <a:schemeClr val="tx1"/>
                </a:solidFill>
                <a:latin typeface="Century Gothic" charset="0"/>
                <a:ea typeface="Century Gothic" charset="0"/>
                <a:cs typeface="Century Gothic" charset="0"/>
                <a:sym typeface="Century Gothic" charset="0"/>
              </a:rPr>
              <a:t>$ </a:t>
            </a:r>
            <a:r>
              <a:rPr lang="en-US" sz="2400" dirty="0" smtClean="0">
                <a:solidFill>
                  <a:schemeClr val="tx1"/>
                </a:solidFill>
                <a:latin typeface="Century Gothic" charset="0"/>
                <a:ea typeface="Century Gothic" charset="0"/>
                <a:cs typeface="Century Gothic" charset="0"/>
                <a:sym typeface="Century Gothic" charset="0"/>
              </a:rPr>
              <a:t>120.00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7.5</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19461"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pic>
        <p:nvPicPr>
          <p:cNvPr id="19462" name="Picture 6"/>
          <p:cNvPicPr>
            <a:picLocks noChangeAspect="1" noChangeArrowheads="1"/>
          </p:cNvPicPr>
          <p:nvPr/>
        </p:nvPicPr>
        <p:blipFill>
          <a:blip r:embed="rId5" cstate="print"/>
          <a:srcRect/>
          <a:stretch>
            <a:fillRect/>
          </a:stretch>
        </p:blipFill>
        <p:spPr bwMode="auto">
          <a:xfrm>
            <a:off x="9017000" y="3048000"/>
            <a:ext cx="2664017" cy="6794500"/>
          </a:xfrm>
          <a:prstGeom prst="rect">
            <a:avLst/>
          </a:prstGeom>
          <a:noFill/>
          <a:ln w="12700" cap="flat">
            <a:noFill/>
            <a:miter lim="800000"/>
            <a:headEnd/>
            <a:tailEnd/>
          </a:ln>
        </p:spPr>
      </p:pic>
      <p:sp>
        <p:nvSpPr>
          <p:cNvPr id="19463" name="Rectangle 7"/>
          <p:cNvSpPr>
            <a:spLocks/>
          </p:cNvSpPr>
          <p:nvPr/>
        </p:nvSpPr>
        <p:spPr bwMode="auto">
          <a:xfrm>
            <a:off x="7797800" y="5429250"/>
            <a:ext cx="13716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HK101MGE</a:t>
            </a:r>
            <a:endParaRPr lang="en-US" sz="1800" dirty="0">
              <a:solidFill>
                <a:schemeClr val="tx1"/>
              </a:solidFill>
              <a:latin typeface="Century Gothic" charset="0"/>
              <a:ea typeface="Century Gothic" charset="0"/>
              <a:cs typeface="Century Gothic" charset="0"/>
              <a:sym typeface="Century Gothic" charset="0"/>
            </a:endParaRPr>
          </a:p>
        </p:txBody>
      </p:sp>
    </p:spTree>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pic>
        <p:nvPicPr>
          <p:cNvPr id="29701"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sp>
        <p:nvSpPr>
          <p:cNvPr id="14" name="Rectangle 3"/>
          <p:cNvSpPr txBox="1">
            <a:spLocks noChangeArrowheads="1"/>
          </p:cNvSpPr>
          <p:nvPr/>
        </p:nvSpPr>
        <p:spPr bwMode="auto">
          <a:xfrm>
            <a:off x="5626100" y="254000"/>
            <a:ext cx="7124700" cy="3632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r"/>
            <a: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t/>
            </a:r>
            <a:br>
              <a:rPr kumimoji="0" lang="en-US" sz="64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br>
            <a:r>
              <a:rPr kumimoji="0" lang="zh-TW" altLang="en-US" sz="6600" b="0" i="0" u="none" strike="noStrike" kern="0" cap="none" spc="0" normalizeH="0" baseline="-2000" noProof="0" dirty="0" smtClean="0">
                <a:ln>
                  <a:noFill/>
                </a:ln>
                <a:solidFill>
                  <a:schemeClr val="tx1"/>
                </a:solidFill>
                <a:effectLst/>
                <a:uLnTx/>
                <a:uFillTx/>
                <a:latin typeface="Century Gothic" pitchFamily="34" charset="0"/>
                <a:ea typeface="華康儷中黑" pitchFamily="49" charset="-120"/>
                <a:cs typeface="Lucida Grande" charset="0"/>
                <a:sym typeface="Lucida Grande" charset="0"/>
              </a:rPr>
              <a:t> </a:t>
            </a:r>
            <a:r>
              <a:rPr lang="zh-TW" altLang="en-US" sz="6600" baseline="-2000" dirty="0" smtClean="0">
                <a:solidFill>
                  <a:schemeClr val="tx1"/>
                </a:solidFill>
                <a:latin typeface="Century Gothic" pitchFamily="34" charset="0"/>
                <a:ea typeface="華康儷中黑" pitchFamily="49" charset="-120"/>
                <a:cs typeface="Lucida Grande" charset="0"/>
                <a:sym typeface="Lucida Grande" charset="0"/>
              </a:rPr>
              <a:t>工具</a:t>
            </a:r>
            <a:r>
              <a:rPr lang="en-US" altLang="zh-TW" sz="6600" baseline="-2000" dirty="0">
                <a:solidFill>
                  <a:schemeClr val="tx1"/>
                </a:solidFill>
                <a:latin typeface="Century Gothic" pitchFamily="34" charset="0"/>
                <a:ea typeface="華康儷中黑" pitchFamily="49" charset="-120"/>
                <a:cs typeface="Lucida Grande" charset="0"/>
                <a:sym typeface="Lucida Grande" charset="0"/>
              </a:rPr>
              <a:t/>
            </a:r>
            <a:br>
              <a:rPr lang="en-US" altLang="zh-TW" sz="6600" baseline="-2000" dirty="0">
                <a:solidFill>
                  <a:schemeClr val="tx1"/>
                </a:solidFill>
                <a:latin typeface="Century Gothic" pitchFamily="34" charset="0"/>
                <a:ea typeface="華康儷中黑" pitchFamily="49" charset="-120"/>
                <a:cs typeface="Lucida Grande" charset="0"/>
                <a:sym typeface="Lucida Grande" charset="0"/>
              </a:rPr>
            </a:br>
            <a:r>
              <a:rPr lang="en-US" altLang="zh-TW" sz="6200" baseline="-2000" dirty="0" smtClean="0">
                <a:solidFill>
                  <a:schemeClr val="tx1"/>
                </a:solidFill>
                <a:latin typeface="Century Gothic" pitchFamily="34" charset="0"/>
                <a:ea typeface="華康儷中黑" pitchFamily="49" charset="-120"/>
                <a:cs typeface="Lucida Grande" charset="0"/>
                <a:sym typeface="Lucida Grande" charset="0"/>
              </a:rPr>
              <a:t>TOOLS</a:t>
            </a:r>
            <a:endParaRPr lang="en-US" altLang="en-US" sz="6200" baseline="-2000" dirty="0">
              <a:solidFill>
                <a:schemeClr val="tx1"/>
              </a:solidFill>
              <a:latin typeface="Century Gothic" pitchFamily="34" charset="0"/>
              <a:ea typeface="華康儷中黑" pitchFamily="49" charset="-120"/>
              <a:cs typeface="Lucida Grande" charset="0"/>
              <a:sym typeface="Lucida Grande" charset="0"/>
            </a:endParaRPr>
          </a:p>
        </p:txBody>
      </p:sp>
      <p:sp>
        <p:nvSpPr>
          <p:cNvPr id="16" name="Rectangle 7"/>
          <p:cNvSpPr>
            <a:spLocks/>
          </p:cNvSpPr>
          <p:nvPr/>
        </p:nvSpPr>
        <p:spPr bwMode="auto">
          <a:xfrm>
            <a:off x="10160000" y="7467600"/>
            <a:ext cx="31750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HK20128</a:t>
            </a:r>
            <a:endParaRPr lang="en-US" sz="1800" dirty="0">
              <a:solidFill>
                <a:schemeClr val="tx1"/>
              </a:solidFill>
              <a:latin typeface="Century Gothic" charset="0"/>
              <a:ea typeface="Century Gothic" charset="0"/>
              <a:cs typeface="Century Gothic" charset="0"/>
              <a:sym typeface="Century Gothic" charset="0"/>
            </a:endParaRPr>
          </a:p>
        </p:txBody>
      </p:sp>
      <p:sp>
        <p:nvSpPr>
          <p:cNvPr id="18" name="Rectangle 7"/>
          <p:cNvSpPr>
            <a:spLocks/>
          </p:cNvSpPr>
          <p:nvPr/>
        </p:nvSpPr>
        <p:spPr bwMode="auto">
          <a:xfrm>
            <a:off x="7188200" y="7467600"/>
            <a:ext cx="3175000" cy="3810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HKX9005</a:t>
            </a:r>
            <a:endParaRPr lang="en-US" sz="1800" dirty="0">
              <a:solidFill>
                <a:schemeClr val="tx1"/>
              </a:solidFill>
              <a:latin typeface="Century Gothic" charset="0"/>
              <a:ea typeface="Century Gothic" charset="0"/>
              <a:cs typeface="Century Gothic" charset="0"/>
              <a:sym typeface="Century Gothic" charset="0"/>
            </a:endParaRPr>
          </a:p>
        </p:txBody>
      </p:sp>
      <p:sp>
        <p:nvSpPr>
          <p:cNvPr id="19" name="Rectangle 4"/>
          <p:cNvSpPr>
            <a:spLocks/>
          </p:cNvSpPr>
          <p:nvPr/>
        </p:nvSpPr>
        <p:spPr bwMode="auto">
          <a:xfrm>
            <a:off x="6807200" y="8191500"/>
            <a:ext cx="2438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$23.00      </a:t>
            </a:r>
            <a:r>
              <a:rPr lang="en-US" sz="2400" dirty="0" smtClean="0">
                <a:solidFill>
                  <a:schemeClr val="tx1"/>
                </a:solidFill>
                <a:latin typeface="Didot" charset="0"/>
                <a:ea typeface="Didot" charset="0"/>
                <a:cs typeface="Didot" charset="0"/>
                <a:sym typeface="Didot" charset="0"/>
              </a:rPr>
              <a:t> </a:t>
            </a:r>
          </a:p>
          <a:p>
            <a:pPr algn="l"/>
            <a:r>
              <a:rPr lang="en-US" sz="2400" dirty="0" smtClean="0">
                <a:solidFill>
                  <a:schemeClr val="tx1"/>
                </a:solidFill>
                <a:latin typeface="Didot" charset="0"/>
                <a:ea typeface="Didot" charset="0"/>
                <a:cs typeface="Didot" charset="0"/>
                <a:sym typeface="Didot" charset="0"/>
              </a:rPr>
              <a:t>SR:</a:t>
            </a:r>
            <a:r>
              <a:rPr lang="en-US" sz="2400" dirty="0" smtClean="0">
                <a:solidFill>
                  <a:schemeClr val="tx1"/>
                </a:solidFill>
                <a:latin typeface="Century Gothic" charset="0"/>
                <a:ea typeface="Century Gothic" charset="0"/>
                <a:cs typeface="Century Gothic" charset="0"/>
                <a:sym typeface="Century Gothic" charset="0"/>
              </a:rPr>
              <a:t>$33.00            </a:t>
            </a:r>
          </a:p>
          <a:p>
            <a:pPr algn="l"/>
            <a:r>
              <a:rPr lang="en-US" sz="2400" dirty="0" smtClean="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Didot" charset="0"/>
                <a:cs typeface="Didot" charset="0"/>
                <a:sym typeface="Century Gothic" charset="0"/>
              </a:rPr>
              <a:t>0</a:t>
            </a:r>
            <a:endParaRPr lang="en-US" sz="2400" dirty="0">
              <a:solidFill>
                <a:schemeClr val="tx1"/>
              </a:solidFill>
              <a:latin typeface="Century Gothic" charset="0"/>
              <a:ea typeface="Century Gothic" charset="0"/>
              <a:cs typeface="Century Gothic" charset="0"/>
              <a:sym typeface="Century Gothic" charset="0"/>
            </a:endParaRPr>
          </a:p>
          <a:p>
            <a:pPr algn="l"/>
            <a:endParaRPr lang="en-US" sz="2400" dirty="0">
              <a:solidFill>
                <a:schemeClr val="tx1"/>
              </a:solidFill>
              <a:latin typeface="Century Gothic" charset="0"/>
              <a:ea typeface="Century Gothic" charset="0"/>
              <a:cs typeface="Century Gothic" charset="0"/>
              <a:sym typeface="Century Gothic" charset="0"/>
            </a:endParaRPr>
          </a:p>
        </p:txBody>
      </p:sp>
      <p:sp>
        <p:nvSpPr>
          <p:cNvPr id="20" name="Rectangle 4"/>
          <p:cNvSpPr>
            <a:spLocks/>
          </p:cNvSpPr>
          <p:nvPr/>
        </p:nvSpPr>
        <p:spPr bwMode="auto">
          <a:xfrm>
            <a:off x="9931400" y="8153400"/>
            <a:ext cx="2438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$65.00      </a:t>
            </a:r>
            <a:r>
              <a:rPr lang="en-US" sz="2400" dirty="0" smtClean="0">
                <a:solidFill>
                  <a:schemeClr val="tx1"/>
                </a:solidFill>
                <a:latin typeface="Didot" charset="0"/>
                <a:ea typeface="Didot" charset="0"/>
                <a:cs typeface="Didot" charset="0"/>
                <a:sym typeface="Didot" charset="0"/>
              </a:rPr>
              <a:t> </a:t>
            </a:r>
          </a:p>
          <a:p>
            <a:pPr algn="l"/>
            <a:r>
              <a:rPr lang="en-US" sz="2400" dirty="0" smtClean="0">
                <a:solidFill>
                  <a:schemeClr val="tx1"/>
                </a:solidFill>
                <a:latin typeface="Didot" charset="0"/>
                <a:ea typeface="Didot" charset="0"/>
                <a:cs typeface="Didot" charset="0"/>
                <a:sym typeface="Didot" charset="0"/>
              </a:rPr>
              <a:t>SR:</a:t>
            </a:r>
            <a:r>
              <a:rPr lang="en-US" sz="2400" dirty="0" smtClean="0">
                <a:solidFill>
                  <a:schemeClr val="tx1"/>
                </a:solidFill>
                <a:latin typeface="Century Gothic" charset="0"/>
                <a:ea typeface="Century Gothic" charset="0"/>
                <a:cs typeface="Century Gothic" charset="0"/>
                <a:sym typeface="Century Gothic" charset="0"/>
              </a:rPr>
              <a:t>$90.00            </a:t>
            </a:r>
          </a:p>
          <a:p>
            <a:pPr algn="l"/>
            <a:r>
              <a:rPr lang="en-US" sz="2400" dirty="0" smtClean="0">
                <a:solidFill>
                  <a:schemeClr val="tx1"/>
                </a:solidFill>
                <a:latin typeface="Didot" charset="0"/>
                <a:ea typeface="Didot" charset="0"/>
                <a:cs typeface="Didot" charset="0"/>
                <a:sym typeface="Didot" charset="0"/>
              </a:rPr>
              <a:t>BV:</a:t>
            </a:r>
            <a:r>
              <a:rPr lang="en-US" sz="2400" dirty="0" smtClean="0">
                <a:solidFill>
                  <a:schemeClr val="tx1"/>
                </a:solidFill>
                <a:latin typeface="Century Gothic" charset="0"/>
                <a:ea typeface="Didot" charset="0"/>
                <a:cs typeface="Didot" charset="0"/>
                <a:sym typeface="Century Gothic" charset="0"/>
              </a:rPr>
              <a:t>6</a:t>
            </a:r>
            <a:endParaRPr lang="en-US" sz="2400" dirty="0">
              <a:solidFill>
                <a:schemeClr val="tx1"/>
              </a:solidFill>
              <a:latin typeface="Century Gothic" charset="0"/>
              <a:ea typeface="Century Gothic" charset="0"/>
              <a:cs typeface="Century Gothic" charset="0"/>
              <a:sym typeface="Century Gothic" charset="0"/>
            </a:endParaRP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3074" name="Picture 2" descr="\\172.20.1.31\Share_Between_Dept\Product_SC\Communications\Graphics\Products Image\Motives\LS2013\HK_Motives_PencilSharpener_HKX9005.png"/>
          <p:cNvPicPr>
            <a:picLocks noChangeAspect="1" noChangeArrowheads="1"/>
          </p:cNvPicPr>
          <p:nvPr/>
        </p:nvPicPr>
        <p:blipFill>
          <a:blip r:embed="rId5" cstate="print"/>
          <a:srcRect/>
          <a:stretch>
            <a:fillRect/>
          </a:stretch>
        </p:blipFill>
        <p:spPr bwMode="auto">
          <a:xfrm>
            <a:off x="5664200" y="3556508"/>
            <a:ext cx="4063492" cy="4063492"/>
          </a:xfrm>
          <a:prstGeom prst="rect">
            <a:avLst/>
          </a:prstGeom>
          <a:noFill/>
        </p:spPr>
      </p:pic>
      <p:pic>
        <p:nvPicPr>
          <p:cNvPr id="3075" name="Picture 3" descr="\\172.20.1.31\Share_Between_Dept\Product_SC\Communications\Graphics\Products Image\Motives\LS2013\HK_MotivesEyeLashCurler_131008.png"/>
          <p:cNvPicPr>
            <a:picLocks noChangeAspect="1" noChangeArrowheads="1"/>
          </p:cNvPicPr>
          <p:nvPr/>
        </p:nvPicPr>
        <p:blipFill>
          <a:blip r:embed="rId6" cstate="print"/>
          <a:srcRect/>
          <a:stretch>
            <a:fillRect/>
          </a:stretch>
        </p:blipFill>
        <p:spPr bwMode="auto">
          <a:xfrm>
            <a:off x="9169400" y="2946908"/>
            <a:ext cx="4063492" cy="4063492"/>
          </a:xfrm>
          <a:prstGeom prst="rect">
            <a:avLst/>
          </a:prstGeom>
          <a:noFill/>
        </p:spPr>
      </p:pic>
      <p:sp>
        <p:nvSpPr>
          <p:cNvPr id="12" name="TextBox 11"/>
          <p:cNvSpPr txBox="1"/>
          <p:nvPr/>
        </p:nvSpPr>
        <p:spPr>
          <a:xfrm>
            <a:off x="6273800" y="6698159"/>
            <a:ext cx="2819400" cy="800219"/>
          </a:xfrm>
          <a:prstGeom prst="rect">
            <a:avLst/>
          </a:prstGeom>
          <a:noFill/>
        </p:spPr>
        <p:txBody>
          <a:bodyPr wrap="square" rtlCol="0">
            <a:spAutoFit/>
          </a:bodyPr>
          <a:lstStyle/>
          <a:p>
            <a:r>
              <a:rPr lang="zh-TW" altLang="en-US" sz="2400" dirty="0" smtClean="0">
                <a:latin typeface="Century Gothic" pitchFamily="34" charset="0"/>
                <a:ea typeface="華康儷中黑" pitchFamily="49" charset="-120"/>
              </a:rPr>
              <a:t>化妝專用筆刨</a:t>
            </a:r>
            <a:endParaRPr lang="en-US" altLang="zh-TW" sz="2400" dirty="0" smtClean="0">
              <a:latin typeface="Century Gothic" pitchFamily="34" charset="0"/>
              <a:ea typeface="華康儷中黑" pitchFamily="49" charset="-120"/>
            </a:endParaRPr>
          </a:p>
          <a:p>
            <a:r>
              <a:rPr lang="en-US" altLang="zh-TW" sz="2200" dirty="0" smtClean="0">
                <a:latin typeface="Century Gothic" pitchFamily="34" charset="0"/>
                <a:ea typeface="華康儷中黑" pitchFamily="49" charset="-120"/>
              </a:rPr>
              <a:t>Pencil Sharpener</a:t>
            </a:r>
            <a:endParaRPr lang="zh-TW" altLang="en-US" sz="2200" dirty="0">
              <a:latin typeface="Century Gothic" pitchFamily="34" charset="0"/>
              <a:ea typeface="華康儷中黑" pitchFamily="49" charset="-120"/>
            </a:endParaRPr>
          </a:p>
        </p:txBody>
      </p:sp>
      <p:sp>
        <p:nvSpPr>
          <p:cNvPr id="13" name="TextBox 12"/>
          <p:cNvSpPr txBox="1"/>
          <p:nvPr/>
        </p:nvSpPr>
        <p:spPr>
          <a:xfrm>
            <a:off x="9398000" y="6673278"/>
            <a:ext cx="2819400" cy="800219"/>
          </a:xfrm>
          <a:prstGeom prst="rect">
            <a:avLst/>
          </a:prstGeom>
          <a:noFill/>
        </p:spPr>
        <p:txBody>
          <a:bodyPr wrap="square" rtlCol="0">
            <a:spAutoFit/>
          </a:bodyPr>
          <a:lstStyle/>
          <a:p>
            <a:r>
              <a:rPr lang="zh-TW" altLang="en-US" sz="2400" dirty="0" smtClean="0">
                <a:latin typeface="Century Gothic" pitchFamily="34" charset="0"/>
                <a:ea typeface="華康儷中黑" pitchFamily="49" charset="-120"/>
              </a:rPr>
              <a:t>捲翹睫毛夾</a:t>
            </a:r>
            <a:endParaRPr lang="en-US" altLang="zh-TW" sz="2400" dirty="0" smtClean="0">
              <a:latin typeface="Century Gothic" pitchFamily="34" charset="0"/>
              <a:ea typeface="華康儷中黑" pitchFamily="49" charset="-120"/>
            </a:endParaRPr>
          </a:p>
          <a:p>
            <a:r>
              <a:rPr lang="en-US" altLang="zh-TW" sz="2200" dirty="0" smtClean="0">
                <a:latin typeface="Century Gothic" pitchFamily="34" charset="0"/>
                <a:ea typeface="華康儷中黑" pitchFamily="49" charset="-120"/>
              </a:rPr>
              <a:t>Eye Lash Curler</a:t>
            </a:r>
            <a:endParaRPr lang="zh-TW" altLang="en-US" sz="2200" dirty="0">
              <a:latin typeface="Century Gothic" pitchFamily="34" charset="0"/>
              <a:ea typeface="華康儷中黑" pitchFamily="49" charset="-120"/>
            </a:endParaRPr>
          </a:p>
        </p:txBody>
      </p:sp>
    </p:spTree>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3554"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3556"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$99.00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$139.00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8.5</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3557" name="Picture 5"/>
          <p:cNvPicPr>
            <a:picLocks noChangeAspect="1" noChangeArrowheads="1"/>
          </p:cNvPicPr>
          <p:nvPr/>
        </p:nvPicPr>
        <p:blipFill>
          <a:blip r:embed="rId4" cstate="print"/>
          <a:srcRect/>
          <a:stretch>
            <a:fillRect/>
          </a:stretch>
        </p:blipFill>
        <p:spPr bwMode="auto">
          <a:xfrm>
            <a:off x="10579100" y="187325"/>
            <a:ext cx="2222500" cy="703263"/>
          </a:xfrm>
          <a:prstGeom prst="rect">
            <a:avLst/>
          </a:prstGeom>
          <a:noFill/>
          <a:ln w="12700" cap="flat">
            <a:noFill/>
            <a:miter lim="800000"/>
            <a:headEnd/>
            <a:tailEnd/>
          </a:ln>
        </p:spPr>
      </p:pic>
      <p:pic>
        <p:nvPicPr>
          <p:cNvPr id="23558" name="Picture 6"/>
          <p:cNvPicPr>
            <a:picLocks noChangeAspect="1" noChangeArrowheads="1"/>
          </p:cNvPicPr>
          <p:nvPr/>
        </p:nvPicPr>
        <p:blipFill>
          <a:blip r:embed="rId5" cstate="print"/>
          <a:srcRect/>
          <a:stretch>
            <a:fillRect/>
          </a:stretch>
        </p:blipFill>
        <p:spPr bwMode="auto">
          <a:xfrm>
            <a:off x="6045200" y="2590800"/>
            <a:ext cx="4381500" cy="3992563"/>
          </a:xfrm>
          <a:prstGeom prst="rect">
            <a:avLst/>
          </a:prstGeom>
          <a:noFill/>
          <a:ln w="12700" cap="flat">
            <a:noFill/>
            <a:miter lim="800000"/>
            <a:headEnd/>
            <a:tailEnd/>
          </a:ln>
        </p:spPr>
      </p:pic>
      <p:pic>
        <p:nvPicPr>
          <p:cNvPr id="23559" name="Picture 7"/>
          <p:cNvPicPr>
            <a:picLocks noChangeAspect="1" noChangeArrowheads="1"/>
          </p:cNvPicPr>
          <p:nvPr/>
        </p:nvPicPr>
        <p:blipFill>
          <a:blip r:embed="rId6" cstate="print"/>
          <a:srcRect/>
          <a:stretch>
            <a:fillRect/>
          </a:stretch>
        </p:blipFill>
        <p:spPr bwMode="auto">
          <a:xfrm>
            <a:off x="7150100" y="4876800"/>
            <a:ext cx="5283200" cy="4716463"/>
          </a:xfrm>
          <a:prstGeom prst="rect">
            <a:avLst/>
          </a:prstGeom>
          <a:noFill/>
          <a:ln w="12700" cap="flat">
            <a:noFill/>
            <a:miter lim="800000"/>
            <a:headEnd/>
            <a:tailEnd/>
          </a:ln>
        </p:spPr>
      </p:pic>
      <p:sp>
        <p:nvSpPr>
          <p:cNvPr id="23560" name="Rectangle 8"/>
          <p:cNvSpPr>
            <a:spLocks/>
          </p:cNvSpPr>
          <p:nvPr/>
        </p:nvSpPr>
        <p:spPr bwMode="auto">
          <a:xfrm>
            <a:off x="10312400" y="3606800"/>
            <a:ext cx="3175000" cy="6604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HK104MPB- </a:t>
            </a:r>
            <a:r>
              <a:rPr lang="en-US" sz="1800" dirty="0">
                <a:solidFill>
                  <a:schemeClr val="tx1"/>
                </a:solidFill>
                <a:latin typeface="Century Gothic" charset="0"/>
                <a:ea typeface="Century Gothic" charset="0"/>
                <a:cs typeface="Century Gothic" charset="0"/>
                <a:sym typeface="Century Gothic" charset="0"/>
              </a:rPr>
              <a:t>Pink Mauve</a:t>
            </a:r>
          </a:p>
          <a:p>
            <a:pPr algn="l"/>
            <a:r>
              <a:rPr lang="en-US" sz="1800" dirty="0" smtClean="0">
                <a:solidFill>
                  <a:schemeClr val="tx1"/>
                </a:solidFill>
                <a:latin typeface="Century Gothic" charset="0"/>
                <a:ea typeface="Century Gothic" charset="0"/>
                <a:cs typeface="Century Gothic" charset="0"/>
                <a:sym typeface="Century Gothic" charset="0"/>
              </a:rPr>
              <a:t>HK105MPB- </a:t>
            </a:r>
            <a:r>
              <a:rPr lang="en-US" sz="1800" dirty="0">
                <a:solidFill>
                  <a:schemeClr val="tx1"/>
                </a:solidFill>
                <a:latin typeface="Century Gothic" charset="0"/>
                <a:ea typeface="Century Gothic" charset="0"/>
                <a:cs typeface="Century Gothic" charset="0"/>
                <a:sym typeface="Century Gothic" charset="0"/>
              </a:rPr>
              <a:t>Empress</a:t>
            </a:r>
          </a:p>
        </p:txBody>
      </p:sp>
      <p:sp>
        <p:nvSpPr>
          <p:cNvPr id="11" name="Rectangle 3"/>
          <p:cNvSpPr txBox="1">
            <a:spLocks noChangeArrowheads="1"/>
          </p:cNvSpPr>
          <p:nvPr/>
        </p:nvSpPr>
        <p:spPr bwMode="auto">
          <a:xfrm>
            <a:off x="6007100" y="-609600"/>
            <a:ext cx="7124700" cy="28956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lgn="l"/>
            <a:r>
              <a:rPr kumimoji="0" lang="en-US" sz="72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t/>
            </a:r>
            <a:br>
              <a:rPr kumimoji="0" lang="en-US" sz="7200" b="0" i="0" u="none" strike="noStrike" kern="0" cap="none" spc="0" normalizeH="0" baseline="0" noProof="0" dirty="0" smtClean="0">
                <a:ln>
                  <a:noFill/>
                </a:ln>
                <a:solidFill>
                  <a:schemeClr val="tx1"/>
                </a:solidFill>
                <a:effectLst/>
                <a:uLnTx/>
                <a:uFillTx/>
                <a:latin typeface="Lucida Grande" charset="0"/>
                <a:ea typeface="+mj-ea"/>
                <a:cs typeface="+mj-cs"/>
                <a:sym typeface="Lucida Grande" charset="0"/>
              </a:rPr>
            </a:br>
            <a:r>
              <a:rPr lang="zh-TW" altLang="en-US" sz="6600" baseline="-2000" dirty="0">
                <a:solidFill>
                  <a:schemeClr val="tx1"/>
                </a:solidFill>
                <a:latin typeface="Century Gothic" pitchFamily="34" charset="0"/>
                <a:ea typeface="華康儷中黑" pitchFamily="49" charset="-120"/>
                <a:cs typeface="Lucida Grande" charset="0"/>
                <a:sym typeface="Lucida Grande" charset="0"/>
              </a:rPr>
              <a:t>礦物胭脂 </a:t>
            </a:r>
            <a:r>
              <a:rPr lang="en-US" altLang="zh-TW" sz="6600" baseline="-2000" dirty="0">
                <a:solidFill>
                  <a:schemeClr val="tx1"/>
                </a:solidFill>
                <a:latin typeface="Century Gothic" pitchFamily="34" charset="0"/>
                <a:ea typeface="華康儷中黑" pitchFamily="49" charset="-120"/>
                <a:cs typeface="Lucida Grande" charset="0"/>
                <a:sym typeface="Lucida Grande" charset="0"/>
              </a:rPr>
              <a:t/>
            </a:r>
            <a:br>
              <a:rPr lang="en-US" altLang="zh-TW" sz="6600" baseline="-2000" dirty="0">
                <a:solidFill>
                  <a:schemeClr val="tx1"/>
                </a:solidFill>
                <a:latin typeface="Century Gothic" pitchFamily="34" charset="0"/>
                <a:ea typeface="華康儷中黑" pitchFamily="49" charset="-120"/>
                <a:cs typeface="Lucida Grande" charset="0"/>
                <a:sym typeface="Lucida Grande" charset="0"/>
              </a:rPr>
            </a:br>
            <a:r>
              <a:rPr lang="en-US" altLang="zh-TW" sz="6200" baseline="-2000" dirty="0">
                <a:solidFill>
                  <a:schemeClr val="tx1"/>
                </a:solidFill>
                <a:latin typeface="Century Gothic" pitchFamily="34" charset="0"/>
                <a:ea typeface="華康儷中黑" pitchFamily="49" charset="-120"/>
                <a:cs typeface="Lucida Grande" charset="0"/>
                <a:sym typeface="Lucida Grande" charset="0"/>
              </a:rPr>
              <a:t>MINERAL BLUSH</a:t>
            </a:r>
            <a:endParaRPr lang="en-US" altLang="en-US" sz="6200" baseline="-2000" dirty="0">
              <a:solidFill>
                <a:schemeClr val="tx1"/>
              </a:solidFill>
              <a:latin typeface="Century Gothic" pitchFamily="34" charset="0"/>
              <a:ea typeface="華康儷中黑" pitchFamily="49" charset="-120"/>
              <a:cs typeface="Lucida Grande" charset="0"/>
              <a:sym typeface="Lucida Grande" charset="0"/>
            </a:endParaRPr>
          </a:p>
        </p:txBody>
      </p:sp>
    </p:spTree>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0" y="0"/>
            <a:ext cx="13004800" cy="9753600"/>
          </a:xfrm>
          <a:prstGeom prst="rect">
            <a:avLst/>
          </a:prstGeom>
          <a:noFill/>
          <a:ln w="12700" cap="flat">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382588" y="355600"/>
            <a:ext cx="3932237" cy="2222500"/>
          </a:xfrm>
          <a:prstGeom prst="rect">
            <a:avLst/>
          </a:prstGeom>
          <a:noFill/>
          <a:ln w="12700" cap="flat">
            <a:noFill/>
            <a:miter lim="800000"/>
            <a:headEnd/>
            <a:tailEnd/>
          </a:ln>
        </p:spPr>
      </p:pic>
      <p:sp>
        <p:nvSpPr>
          <p:cNvPr id="21507" name="Rectangle 3"/>
          <p:cNvSpPr>
            <a:spLocks noGrp="1" noChangeArrowheads="1"/>
          </p:cNvSpPr>
          <p:nvPr>
            <p:ph type="title"/>
          </p:nvPr>
        </p:nvSpPr>
        <p:spPr>
          <a:xfrm>
            <a:off x="5626100" y="254000"/>
            <a:ext cx="7124700" cy="3632200"/>
          </a:xfrm>
          <a:ln/>
        </p:spPr>
        <p:txBody>
          <a:bodyPr anchor="t"/>
          <a:lstStyle/>
          <a:p>
            <a:pPr algn="r"/>
            <a:r>
              <a:rPr lang="en-US" sz="6400" dirty="0">
                <a:latin typeface="Lucida Grande" charset="0"/>
                <a:sym typeface="Lucida Grande" charset="0"/>
              </a:rPr>
              <a:t/>
            </a:r>
            <a:br>
              <a:rPr lang="en-US" sz="6400" dirty="0">
                <a:latin typeface="Lucida Grande" charset="0"/>
                <a:sym typeface="Lucida Grande" charset="0"/>
              </a:rPr>
            </a:br>
            <a:r>
              <a:rPr lang="zh-TW" altLang="en-US" sz="6600" baseline="-2000" dirty="0">
                <a:latin typeface="Century Gothic" pitchFamily="34" charset="0"/>
                <a:ea typeface="華康儷中黑" pitchFamily="49" charset="-120"/>
                <a:cs typeface="Lucida Grande" charset="0"/>
                <a:sym typeface="Lucida Grande" charset="0"/>
              </a:rPr>
              <a:t>礦物唇膏</a:t>
            </a:r>
            <a:r>
              <a:rPr lang="en-US" altLang="zh-TW" sz="6600" baseline="-2000" dirty="0">
                <a:latin typeface="Century Gothic" pitchFamily="34" charset="0"/>
                <a:ea typeface="華康儷中黑" pitchFamily="49" charset="-120"/>
                <a:cs typeface="Lucida Grande" charset="0"/>
                <a:sym typeface="Lucida Grande" charset="0"/>
              </a:rPr>
              <a:t/>
            </a:r>
            <a:br>
              <a:rPr lang="en-US" altLang="zh-TW" sz="6600" baseline="-2000" dirty="0">
                <a:latin typeface="Century Gothic" pitchFamily="34" charset="0"/>
                <a:ea typeface="華康儷中黑" pitchFamily="49" charset="-120"/>
                <a:cs typeface="Lucida Grande" charset="0"/>
                <a:sym typeface="Lucida Grande" charset="0"/>
              </a:rPr>
            </a:br>
            <a:r>
              <a:rPr lang="en-US" altLang="zh-TW" sz="6200" baseline="-2000" dirty="0">
                <a:latin typeface="Century Gothic" pitchFamily="34" charset="0"/>
                <a:ea typeface="華康儷中黑" pitchFamily="49" charset="-120"/>
                <a:cs typeface="Lucida Grande" charset="0"/>
                <a:sym typeface="Lucida Grande" charset="0"/>
              </a:rPr>
              <a:t>MINERAL LIPSTICK</a:t>
            </a:r>
            <a:endParaRPr lang="en-US" altLang="en-US" sz="6200" baseline="-2000" dirty="0">
              <a:latin typeface="Century Gothic" pitchFamily="34" charset="0"/>
              <a:ea typeface="華康儷中黑" pitchFamily="49" charset="-120"/>
              <a:cs typeface="Lucida Grande" charset="0"/>
              <a:sym typeface="Lucida Grande" charset="0"/>
            </a:endParaRPr>
          </a:p>
        </p:txBody>
      </p:sp>
      <p:sp>
        <p:nvSpPr>
          <p:cNvPr id="21508" name="Rectangle 4"/>
          <p:cNvSpPr>
            <a:spLocks/>
          </p:cNvSpPr>
          <p:nvPr/>
        </p:nvSpPr>
        <p:spPr bwMode="auto">
          <a:xfrm>
            <a:off x="6350000" y="9055100"/>
            <a:ext cx="6883400" cy="876300"/>
          </a:xfrm>
          <a:prstGeom prst="rect">
            <a:avLst/>
          </a:prstGeom>
          <a:noFill/>
          <a:ln w="12700" cap="flat">
            <a:noFill/>
            <a:miter lim="800000"/>
            <a:headEnd type="none" w="med" len="med"/>
            <a:tailEnd type="none" w="med" len="med"/>
          </a:ln>
        </p:spPr>
        <p:txBody>
          <a:bodyPr lIns="0" tIns="0" rIns="0" bIns="0" anchor="ctr"/>
          <a:lstStyle/>
          <a:p>
            <a:pPr algn="l"/>
            <a:r>
              <a:rPr lang="en-US" sz="2400" dirty="0">
                <a:solidFill>
                  <a:schemeClr val="tx1"/>
                </a:solidFill>
                <a:latin typeface="Didot" charset="0"/>
                <a:ea typeface="Didot" charset="0"/>
                <a:cs typeface="Didot" charset="0"/>
                <a:sym typeface="Didot" charset="0"/>
              </a:rPr>
              <a:t>DC</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$110.00      </a:t>
            </a:r>
            <a:r>
              <a:rPr lang="en-US" sz="2400" dirty="0" smtClean="0">
                <a:solidFill>
                  <a:schemeClr val="tx1"/>
                </a:solidFill>
                <a:latin typeface="Didot" charset="0"/>
                <a:ea typeface="Didot" charset="0"/>
                <a:cs typeface="Didot" charset="0"/>
                <a:sym typeface="Didot" charset="0"/>
              </a:rPr>
              <a:t> </a:t>
            </a:r>
            <a:r>
              <a:rPr lang="en-US" sz="2400" dirty="0">
                <a:solidFill>
                  <a:schemeClr val="tx1"/>
                </a:solidFill>
                <a:latin typeface="Didot" charset="0"/>
                <a:ea typeface="Didot" charset="0"/>
                <a:cs typeface="Didot" charset="0"/>
                <a:sym typeface="Didot" charset="0"/>
              </a:rPr>
              <a:t>SR</a:t>
            </a:r>
            <a:r>
              <a:rPr lang="en-US" sz="2400" dirty="0" smtClean="0">
                <a:solidFill>
                  <a:schemeClr val="tx1"/>
                </a:solidFill>
                <a:latin typeface="Didot" charset="0"/>
                <a:ea typeface="Didot" charset="0"/>
                <a:cs typeface="Didot" charset="0"/>
                <a:sym typeface="Didot" charset="0"/>
              </a:rPr>
              <a:t>:</a:t>
            </a:r>
            <a:r>
              <a:rPr lang="en-US" sz="2400" dirty="0" smtClean="0">
                <a:solidFill>
                  <a:schemeClr val="tx1"/>
                </a:solidFill>
                <a:latin typeface="Century Gothic" charset="0"/>
                <a:ea typeface="Century Gothic" charset="0"/>
                <a:cs typeface="Century Gothic" charset="0"/>
                <a:sym typeface="Century Gothic" charset="0"/>
              </a:rPr>
              <a:t>$155.00            </a:t>
            </a:r>
            <a:r>
              <a:rPr lang="en-US" sz="2400" dirty="0">
                <a:solidFill>
                  <a:schemeClr val="tx1"/>
                </a:solidFill>
                <a:latin typeface="Didot" charset="0"/>
                <a:ea typeface="Didot" charset="0"/>
                <a:cs typeface="Didot" charset="0"/>
                <a:sym typeface="Didot" charset="0"/>
              </a:rPr>
              <a:t>BV:</a:t>
            </a:r>
            <a:r>
              <a:rPr lang="en-US" sz="2400" dirty="0">
                <a:solidFill>
                  <a:schemeClr val="tx1"/>
                </a:solidFill>
                <a:latin typeface="Century Gothic" charset="0"/>
                <a:ea typeface="Century Gothic" charset="0"/>
                <a:cs typeface="Century Gothic" charset="0"/>
                <a:sym typeface="Century Gothic" charset="0"/>
              </a:rPr>
              <a:t>9.5</a:t>
            </a:r>
          </a:p>
          <a:p>
            <a:pPr algn="l"/>
            <a:endParaRPr lang="en-US" sz="2400" dirty="0">
              <a:solidFill>
                <a:schemeClr val="tx1"/>
              </a:solidFill>
              <a:latin typeface="Century Gothic" charset="0"/>
              <a:ea typeface="Century Gothic" charset="0"/>
              <a:cs typeface="Century Gothic" charset="0"/>
              <a:sym typeface="Century Gothic" charset="0"/>
            </a:endParaRPr>
          </a:p>
        </p:txBody>
      </p:sp>
      <p:pic>
        <p:nvPicPr>
          <p:cNvPr id="21509" name="Picture 5"/>
          <p:cNvPicPr>
            <a:picLocks noChangeAspect="1" noChangeArrowheads="1"/>
          </p:cNvPicPr>
          <p:nvPr/>
        </p:nvPicPr>
        <p:blipFill>
          <a:blip r:embed="rId4" cstate="print"/>
          <a:srcRect/>
          <a:stretch>
            <a:fillRect/>
          </a:stretch>
        </p:blipFill>
        <p:spPr bwMode="auto">
          <a:xfrm>
            <a:off x="7277100" y="2481263"/>
            <a:ext cx="3873500" cy="9310687"/>
          </a:xfrm>
          <a:prstGeom prst="rect">
            <a:avLst/>
          </a:prstGeom>
          <a:noFill/>
          <a:ln w="12700" cap="flat">
            <a:noFill/>
            <a:miter lim="800000"/>
            <a:headEnd/>
            <a:tailEnd/>
          </a:ln>
        </p:spPr>
      </p:pic>
      <p:pic>
        <p:nvPicPr>
          <p:cNvPr id="21510" name="Picture 6"/>
          <p:cNvPicPr>
            <a:picLocks noChangeAspect="1" noChangeArrowheads="1"/>
          </p:cNvPicPr>
          <p:nvPr/>
        </p:nvPicPr>
        <p:blipFill>
          <a:blip r:embed="rId5" cstate="print"/>
          <a:srcRect/>
          <a:stretch>
            <a:fillRect/>
          </a:stretch>
        </p:blipFill>
        <p:spPr bwMode="auto">
          <a:xfrm>
            <a:off x="9940925" y="2603500"/>
            <a:ext cx="3916363" cy="9067800"/>
          </a:xfrm>
          <a:prstGeom prst="rect">
            <a:avLst/>
          </a:prstGeom>
          <a:noFill/>
          <a:ln w="12700" cap="flat">
            <a:noFill/>
            <a:miter lim="800000"/>
            <a:headEnd/>
            <a:tailEnd/>
          </a:ln>
        </p:spPr>
      </p:pic>
      <p:pic>
        <p:nvPicPr>
          <p:cNvPr id="21511" name="Picture 7"/>
          <p:cNvPicPr>
            <a:picLocks noChangeAspect="1" noChangeArrowheads="1"/>
          </p:cNvPicPr>
          <p:nvPr/>
        </p:nvPicPr>
        <p:blipFill>
          <a:blip r:embed="rId6" cstate="print"/>
          <a:srcRect/>
          <a:stretch>
            <a:fillRect/>
          </a:stretch>
        </p:blipFill>
        <p:spPr bwMode="auto">
          <a:xfrm>
            <a:off x="8864600" y="2597150"/>
            <a:ext cx="3425825" cy="9069388"/>
          </a:xfrm>
          <a:prstGeom prst="rect">
            <a:avLst/>
          </a:prstGeom>
          <a:noFill/>
          <a:ln w="12700" cap="flat">
            <a:noFill/>
            <a:miter lim="800000"/>
            <a:headEnd/>
            <a:tailEnd/>
          </a:ln>
        </p:spPr>
      </p:pic>
      <p:pic>
        <p:nvPicPr>
          <p:cNvPr id="21512" name="Picture 8"/>
          <p:cNvPicPr>
            <a:picLocks noChangeAspect="1" noChangeArrowheads="1"/>
          </p:cNvPicPr>
          <p:nvPr/>
        </p:nvPicPr>
        <p:blipFill>
          <a:blip r:embed="rId7" cstate="print"/>
          <a:srcRect/>
          <a:stretch>
            <a:fillRect/>
          </a:stretch>
        </p:blipFill>
        <p:spPr bwMode="auto">
          <a:xfrm>
            <a:off x="10579100" y="187325"/>
            <a:ext cx="2222500" cy="703263"/>
          </a:xfrm>
          <a:prstGeom prst="rect">
            <a:avLst/>
          </a:prstGeom>
          <a:noFill/>
          <a:ln w="12700" cap="flat">
            <a:noFill/>
            <a:miter lim="800000"/>
            <a:headEnd/>
            <a:tailEnd/>
          </a:ln>
        </p:spPr>
      </p:pic>
      <p:sp>
        <p:nvSpPr>
          <p:cNvPr id="21513" name="Rectangle 9"/>
          <p:cNvSpPr>
            <a:spLocks/>
          </p:cNvSpPr>
          <p:nvPr/>
        </p:nvSpPr>
        <p:spPr bwMode="auto">
          <a:xfrm>
            <a:off x="6273800" y="4933950"/>
            <a:ext cx="3352800" cy="939800"/>
          </a:xfrm>
          <a:prstGeom prst="rect">
            <a:avLst/>
          </a:prstGeom>
          <a:noFill/>
          <a:ln w="12700" cap="flat">
            <a:noFill/>
            <a:miter lim="800000"/>
            <a:headEnd type="none" w="med" len="med"/>
            <a:tailEnd type="none" w="med" len="med"/>
          </a:ln>
        </p:spPr>
        <p:txBody>
          <a:bodyPr lIns="0" tIns="0" rIns="0" bIns="0" anchor="ctr"/>
          <a:lstStyle/>
          <a:p>
            <a:pPr algn="l"/>
            <a:r>
              <a:rPr lang="en-US" sz="1800" dirty="0" smtClean="0">
                <a:solidFill>
                  <a:schemeClr val="tx1"/>
                </a:solidFill>
                <a:latin typeface="Century Gothic" charset="0"/>
                <a:ea typeface="Century Gothic" charset="0"/>
                <a:cs typeface="Century Gothic" charset="0"/>
                <a:sym typeface="Century Gothic" charset="0"/>
              </a:rPr>
              <a:t>HK111ML-Rosewood</a:t>
            </a:r>
            <a:endParaRPr lang="en-US" sz="1800" dirty="0">
              <a:solidFill>
                <a:schemeClr val="tx1"/>
              </a:solidFill>
              <a:latin typeface="Century Gothic" charset="0"/>
              <a:ea typeface="Century Gothic" charset="0"/>
              <a:cs typeface="Century Gothic" charset="0"/>
              <a:sym typeface="Century Gothic" charset="0"/>
            </a:endParaRPr>
          </a:p>
          <a:p>
            <a:pPr algn="l"/>
            <a:r>
              <a:rPr lang="en-US" sz="1800" dirty="0" smtClean="0">
                <a:solidFill>
                  <a:schemeClr val="tx1"/>
                </a:solidFill>
                <a:latin typeface="Century Gothic" charset="0"/>
                <a:ea typeface="Century Gothic" charset="0"/>
                <a:cs typeface="Century Gothic" charset="0"/>
                <a:sym typeface="Century Gothic" charset="0"/>
              </a:rPr>
              <a:t>HK112ML-Petal </a:t>
            </a:r>
            <a:r>
              <a:rPr lang="en-US" sz="1800" dirty="0">
                <a:solidFill>
                  <a:schemeClr val="tx1"/>
                </a:solidFill>
                <a:latin typeface="Century Gothic" charset="0"/>
                <a:ea typeface="Century Gothic" charset="0"/>
                <a:cs typeface="Century Gothic" charset="0"/>
                <a:sym typeface="Century Gothic" charset="0"/>
              </a:rPr>
              <a:t>Pink</a:t>
            </a:r>
          </a:p>
          <a:p>
            <a:pPr algn="l"/>
            <a:r>
              <a:rPr lang="en-US" sz="1800" dirty="0" smtClean="0">
                <a:solidFill>
                  <a:schemeClr val="tx1"/>
                </a:solidFill>
                <a:latin typeface="Century Gothic" charset="0"/>
                <a:ea typeface="Century Gothic" charset="0"/>
                <a:cs typeface="Century Gothic" charset="0"/>
                <a:sym typeface="Century Gothic" charset="0"/>
              </a:rPr>
              <a:t>HK113ML-Rose </a:t>
            </a:r>
            <a:r>
              <a:rPr lang="en-US" sz="1800" dirty="0">
                <a:solidFill>
                  <a:schemeClr val="tx1"/>
                </a:solidFill>
                <a:latin typeface="Century Gothic" charset="0"/>
                <a:ea typeface="Century Gothic" charset="0"/>
                <a:cs typeface="Century Gothic" charset="0"/>
                <a:sym typeface="Century Gothic" charset="0"/>
              </a:rPr>
              <a:t>Berry</a:t>
            </a:r>
          </a:p>
        </p:txBody>
      </p:sp>
    </p:spTree>
  </p:cSld>
  <p:clrMapOvr>
    <a:masterClrMapping/>
  </p:clrMapOvr>
  <p:transition spd="med">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000000"/>
      </a:dk1>
      <a:lt1>
        <a:srgbClr val="E5E5E5"/>
      </a:lt1>
      <a:dk2>
        <a:srgbClr val="000000"/>
      </a:dk2>
      <a:lt2>
        <a:srgbClr val="808080"/>
      </a:lt2>
      <a:accent1>
        <a:srgbClr val="BBE0E3"/>
      </a:accent1>
      <a:accent2>
        <a:srgbClr val="333399"/>
      </a:accent2>
      <a:accent3>
        <a:srgbClr val="F0F0F0"/>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E5E5E5"/>
      </a:lt1>
      <a:dk2>
        <a:srgbClr val="000000"/>
      </a:dk2>
      <a:lt2>
        <a:srgbClr val="808080"/>
      </a:lt2>
      <a:accent1>
        <a:srgbClr val="BBE0E3"/>
      </a:accent1>
      <a:accent2>
        <a:srgbClr val="333399"/>
      </a:accent2>
      <a:accent3>
        <a:srgbClr val="F0F0F0"/>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a:themeElements>
    <a:clrScheme name="">
      <a:dk1>
        <a:srgbClr val="000000"/>
      </a:dk1>
      <a:lt1>
        <a:srgbClr val="E5E5E5"/>
      </a:lt1>
      <a:dk2>
        <a:srgbClr val="000000"/>
      </a:dk2>
      <a:lt2>
        <a:srgbClr val="808080"/>
      </a:lt2>
      <a:accent1>
        <a:srgbClr val="BBE0E3"/>
      </a:accent1>
      <a:accent2>
        <a:srgbClr val="333399"/>
      </a:accent2>
      <a:accent3>
        <a:srgbClr val="F0F0F0"/>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5879</TotalTime>
  <Pages>0</Pages>
  <Words>1191</Words>
  <Characters>0</Characters>
  <Application>Microsoft Office PowerPoint</Application>
  <PresentationFormat>Custom</PresentationFormat>
  <Lines>0</Lines>
  <Paragraphs>199</Paragraphs>
  <Slides>22</Slides>
  <Notes>1</Notes>
  <HiddenSlides>0</HiddenSlides>
  <MMClips>0</MMClips>
  <ScaleCrop>false</ScaleCrop>
  <HeadingPairs>
    <vt:vector size="4" baseType="variant">
      <vt:variant>
        <vt:lpstr>Theme</vt:lpstr>
      </vt:variant>
      <vt:variant>
        <vt:i4>15</vt:i4>
      </vt:variant>
      <vt:variant>
        <vt:lpstr>Slide Titles</vt:lpstr>
      </vt:variant>
      <vt:variant>
        <vt:i4>22</vt:i4>
      </vt:variant>
    </vt:vector>
  </HeadingPairs>
  <TitlesOfParts>
    <vt:vector size="37" baseType="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1_Custom Design</vt:lpstr>
      <vt:lpstr>Columns</vt:lpstr>
      <vt:lpstr>Slide 1</vt:lpstr>
      <vt:lpstr>Slide 2</vt:lpstr>
      <vt:lpstr>Slide 3</vt:lpstr>
      <vt:lpstr>Slide 4</vt:lpstr>
      <vt:lpstr>  節日四色眼影組合 HOLIDAY QUADS</vt:lpstr>
      <vt:lpstr>  閃爍眼線液 GLITTER EYELINER  - Gold Digger </vt:lpstr>
      <vt:lpstr>Slide 7</vt:lpstr>
      <vt:lpstr>Slide 8</vt:lpstr>
      <vt:lpstr> 礦物唇膏 MINERAL LIPSTICK</vt:lpstr>
      <vt:lpstr> 礦物唇彩  MINERAL LIPSHINE</vt:lpstr>
      <vt:lpstr> LA LA 礦物唇彩   LA LA MINERAL LIPSHINE</vt:lpstr>
      <vt:lpstr> 40FY豐盈修護唇膏 40Fy Lip Treatment</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p:keywords/>
  <dc:description/>
  <cp:lastModifiedBy>tracyn</cp:lastModifiedBy>
  <cp:revision>54</cp:revision>
  <dcterms:modified xsi:type="dcterms:W3CDTF">2013-10-25T03:18:59Z</dcterms:modified>
</cp:coreProperties>
</file>